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76" r:id="rId2"/>
    <p:sldId id="262" r:id="rId3"/>
    <p:sldId id="257" r:id="rId4"/>
    <p:sldId id="264" r:id="rId5"/>
    <p:sldId id="265" r:id="rId6"/>
    <p:sldId id="277" r:id="rId7"/>
    <p:sldId id="279" r:id="rId8"/>
    <p:sldId id="259" r:id="rId9"/>
    <p:sldId id="267" r:id="rId10"/>
    <p:sldId id="281" r:id="rId11"/>
    <p:sldId id="269" r:id="rId12"/>
    <p:sldId id="285" r:id="rId13"/>
    <p:sldId id="283" r:id="rId14"/>
    <p:sldId id="284" r:id="rId15"/>
    <p:sldId id="270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C4CC2-70E0-4D5D-990F-08D41B74F3B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94810-68B0-44E8-8774-ACB392C87C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767A-656D-4BD7-A4AE-E9FEB24E70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4810-68B0-44E8-8774-ACB392C87CD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292895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14752"/>
            <a:ext cx="63579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Рисунок 9"/>
          <p:cNvSpPr txBox="1">
            <a:spLocks/>
          </p:cNvSpPr>
          <p:nvPr/>
        </p:nvSpPr>
        <p:spPr>
          <a:xfrm>
            <a:off x="295244" y="438128"/>
            <a:ext cx="6629376" cy="4186238"/>
          </a:xfrm>
          <a:prstGeom prst="rect">
            <a:avLst/>
          </a:prstGeom>
        </p:spPr>
      </p:sp>
      <p:sp>
        <p:nvSpPr>
          <p:cNvPr id="13" name="Прямоугольник 12"/>
          <p:cNvSpPr/>
          <p:nvPr/>
        </p:nvSpPr>
        <p:spPr>
          <a:xfrm>
            <a:off x="285720" y="285728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Тема практического занятия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Оформление пирожного «Корзиночка»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Мама\практика\IMG_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643998" cy="535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798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Отсаживаем лепестки по кругу.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Мама\практика\IMG_1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ама\практика\IMG_1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Мама\практика\IMG_1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643998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357166"/>
            <a:ext cx="336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.Насыпаем мак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Мама\практика\IMG_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Мама\практика\IMG_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Dasha\Мои документы\Загрузки\0_89056_c8207c7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8059100" cy="54197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571480"/>
            <a:ext cx="298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ма\практика\IMG_1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8858312" cy="57864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Заполняем кондитерский мешок кремом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ама\практика\IMG_1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Мама\практика\IMG_1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1"/>
            <a:ext cx="8643998" cy="51435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714356"/>
            <a:ext cx="4491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Берём полуфабрикат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ама\практика\IMG_1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8786874" cy="57864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874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Отсаживаем крем , в виде конуса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ма\практика\IMG_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ама\практика\IMG_1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28"/>
            <a:ext cx="8715436" cy="6572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Мама\практика\IMG_1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643966" y="257174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64291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5429256" y="571480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Мама\практика\IMG_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8858312" cy="56436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1080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Оформление корзиночки в виде «Подсолнуха»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</TotalTime>
  <Words>51</Words>
  <PresentationFormat>Экран (4:3)</PresentationFormat>
  <Paragraphs>14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Dasha</cp:lastModifiedBy>
  <cp:revision>20</cp:revision>
  <dcterms:modified xsi:type="dcterms:W3CDTF">2012-09-27T21:16:29Z</dcterms:modified>
</cp:coreProperties>
</file>