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52" autoAdjust="0"/>
  </p:normalViewPr>
  <p:slideViewPr>
    <p:cSldViewPr>
      <p:cViewPr varScale="1">
        <p:scale>
          <a:sx n="36" d="100"/>
          <a:sy n="36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9" d="100"/>
          <a:sy n="29" d="100"/>
        </p:scale>
        <p:origin x="-2045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89FB8-3DB6-4FAD-90B3-8E70CE4B3C44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876C-C407-44F5-82B4-2886E8DA6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D876C-C407-44F5-82B4-2886E8DA61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3DBDBC-9746-4D46-85A4-70496648D10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54D2E5-F1B0-4BFB-BD53-36C85D937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7000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241364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Проведение опытов с землёй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часть 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Опыт №2 «Загрязнение почвы»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будет с землей, если её полить чистой (грязной) водой? Почему?</a:t>
            </a:r>
            <a:endParaRPr lang="ru-RU" i="1" dirty="0" smtClean="0"/>
          </a:p>
          <a:p>
            <a:r>
              <a:rPr lang="ru-RU" dirty="0" smtClean="0"/>
              <a:t>Воспитатель проделывает опыт: в большие банки с почвой наливает чистую (грязную) воду.</a:t>
            </a:r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7" name="Рисунок 6" descr="P_20160325_09262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348" b="15348"/>
          <a:stretch>
            <a:fillRect/>
          </a:stretch>
        </p:blipFill>
        <p:spPr/>
      </p:pic>
    </p:spTree>
  </p:cSld>
  <p:clrMapOvr>
    <a:masterClrMapping/>
  </p:clrMapOvr>
  <p:transition spd="med" advClick="0" advTm="7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Часть 2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посадка лука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уточнять представление ребят о луковицах (они круглые, желтые, есть верхушки, корешки); об условиях необходимых для роста и развития растений.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формировать у детей трудовые навыки и умения посадки луковиц (поместить в лунку, крепко нажать и присыпать землей, полить);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вызвать интерес детей к выращиванию растений;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активизировать употребление слов, обозначающих особенности луковиц, их части, а также действия детей, связанные с посадкой.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цели              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последовательность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P_20160328_10271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>
          <a:xfrm>
            <a:off x="323528" y="764704"/>
            <a:ext cx="6019800" cy="5562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Мы насыпали в горшочек землю заранее, размяли, чтобы не было комков.</a:t>
            </a:r>
            <a:br>
              <a:rPr lang="ru-RU" dirty="0" smtClean="0"/>
            </a:br>
            <a:r>
              <a:rPr lang="ru-RU" dirty="0" smtClean="0"/>
              <a:t> 1). Сделать лунку, углубление, палочкой аккуратно не просыпая землю.</a:t>
            </a:r>
            <a:br>
              <a:rPr lang="ru-RU" dirty="0" smtClean="0"/>
            </a:br>
            <a:r>
              <a:rPr lang="ru-RU" dirty="0" smtClean="0"/>
              <a:t>2). Взять луковицу и опустить её в лунку корнями вниз.</a:t>
            </a:r>
            <a:br>
              <a:rPr lang="ru-RU" dirty="0" smtClean="0"/>
            </a:br>
            <a:r>
              <a:rPr lang="ru-RU" dirty="0" smtClean="0"/>
              <a:t>3). Присыпать землёй, оставляя верхнюю часть луковицы.</a:t>
            </a:r>
            <a:br>
              <a:rPr lang="ru-RU" dirty="0" smtClean="0"/>
            </a:br>
            <a:r>
              <a:rPr lang="ru-RU" dirty="0" smtClean="0"/>
              <a:t>4). Полить.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_20160328_1028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Индивидуальный контроль и помощь педагога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_20160328_1029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3429000" cy="4572000"/>
          </a:xfrm>
        </p:spPr>
      </p:pic>
      <p:pic>
        <p:nvPicPr>
          <p:cNvPr id="9" name="Содержимое 8" descr="P_20160328_10334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404664"/>
            <a:ext cx="3429000" cy="4572000"/>
          </a:xfrm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_20160328_1034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3429000" cy="4572000"/>
          </a:xfrm>
        </p:spPr>
      </p:pic>
      <p:pic>
        <p:nvPicPr>
          <p:cNvPr id="6" name="Содержимое 5" descr="P_20160328_1034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692696"/>
            <a:ext cx="3429000" cy="4572000"/>
          </a:xfrm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_20160328_1038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3429000" cy="4572000"/>
          </a:xfrm>
        </p:spPr>
      </p:pic>
      <p:pic>
        <p:nvPicPr>
          <p:cNvPr id="6" name="Содержимое 5" descr="P_20160328_1038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429000" cy="4572000"/>
          </a:xfrm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_20160328_16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429000" cy="4572000"/>
          </a:xfrm>
        </p:spPr>
      </p:pic>
      <p:pic>
        <p:nvPicPr>
          <p:cNvPr id="7" name="Содержимое 6" descr="P_20160328_10404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988840"/>
            <a:ext cx="3429000" cy="4572000"/>
          </a:xfrm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D2E5-F1B0-4BFB-BD53-36C85D937B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Программное содержание: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Расширять представления детей о почве, как компоненте природы, ее составе (корешки растений, остатки насекомых, листьев и взаимосвязи почвы и растений Показать на примере опытов, что в почве есть воздух, при сжимании комочков земли он «уходит», как происходит загрязнение почвы: обсудить последствие этого.</a:t>
            </a:r>
            <a:endParaRPr lang="ru-RU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2. Активизировать в речи слова: почва, подземные жители, воздух, рассыпчатая, сжимается. Продолжать учить детей делать простейшие выводы, умозаключения на основе практической деятельности, выражать их в своей речи.</a:t>
            </a:r>
            <a:endParaRPr lang="ru-RU" i="1" dirty="0" smtClean="0"/>
          </a:p>
          <a:p>
            <a:r>
              <a:rPr lang="ru-RU" dirty="0" smtClean="0"/>
              <a:t>3. Воспитывать интерес к исследованию состава почвы,. Формировать дружеские взаимоотношения во время опытов, </a:t>
            </a:r>
            <a:r>
              <a:rPr lang="ru-RU" smtClean="0"/>
              <a:t>игры.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Наблюдение за почвой на прогулке. Рассматривание, иллюстраций кротов; наблюдение за жуками и их личинками. Чтение и загадывание загадок о почве, подземных жителях. Беседа о почве, прогулки в разные пери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  Материал:</a:t>
            </a:r>
            <a:endParaRPr lang="ru-RU" sz="3500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Прозрачные банки с водой (на каждого ребенка). Большие банки для воспитателя. Почва для 1, 2, 3 опытов. Листки бумаги. Банки с образцами почвы. 2 прозрачные емкости с водой (чистой и грязной, мыльный или порошковый раствор с пеной</a:t>
            </a:r>
            <a:r>
              <a:rPr lang="ru-RU" b="1" dirty="0" smtClean="0"/>
              <a:t> </a:t>
            </a:r>
            <a:endParaRPr lang="ru-RU" i="1" dirty="0" smtClean="0"/>
          </a:p>
          <a:p>
            <a:r>
              <a:rPr lang="ru-RU" dirty="0" smtClean="0"/>
              <a:t>оды года.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Предварительная работа: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Беседа с детьми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32240" y="1700808"/>
            <a:ext cx="20574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sz="1700" dirty="0" smtClean="0"/>
              <a:t> Рассматривание почвы на листках бумаги. Беседа о её составе, свойствах. Вопросы: Что это? Как назвать землю другим словом? Какая почва? (черная, серо – коричневая, рассыпчатая, сухая). Что вы видите в почве? (корешки, сухие останки растений, насекомых). Как вы думаете, как это все попало в землю? Кто живет в земле, в подземном царстве? (черви, кроты, жуки, личинки). Чем они дышат? (воздухом). 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8" name="Рисунок 7" descr="P_20160325_091206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5348" b="15348"/>
          <a:stretch>
            <a:fillRect/>
          </a:stretch>
        </p:blipFill>
        <p:spPr>
          <a:xfrm>
            <a:off x="683568" y="332656"/>
            <a:ext cx="6019800" cy="5562600"/>
          </a:xfrm>
        </p:spPr>
      </p:pic>
    </p:spTree>
  </p:cSld>
  <p:clrMapOvr>
    <a:masterClrMapping/>
  </p:clrMapOvr>
  <p:transition spd="med" advClick="0" advTm="5000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Рассматривание почвы через лупу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Дети с большим удовольствием разглядывают почву  через лупу  и с восторгом  рассказывают что они видят в почве (сухие корешки , мелкие камушки ) , отмечая при этом  что почва рыхлая и черная .</a:t>
            </a:r>
            <a:endParaRPr lang="ru-RU" dirty="0"/>
          </a:p>
        </p:txBody>
      </p:sp>
      <p:pic>
        <p:nvPicPr>
          <p:cNvPr id="13" name="Рисунок 12" descr="P_20160325_09151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348" b="15348"/>
          <a:stretch>
            <a:fillRect/>
          </a:stretch>
        </p:blipFill>
        <p:spPr>
          <a:xfrm>
            <a:off x="251520" y="476672"/>
            <a:ext cx="6019800" cy="5562600"/>
          </a:xfrm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Опыт №1 «В почве есть воздух»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Сначала воспитатель в свою банку с водой опускает образец почвы, дети вместе с воспитателем смотрят, есть ли пузырьки воздуха в воде. Затем каждый ребенок выполняет этот опыт самостоятельно в своей баночке.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20" name="Рисунок 19" descr="P_20160325_0923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348" b="15348"/>
          <a:stretch>
            <a:fillRect/>
          </a:stretch>
        </p:blipFill>
        <p:spPr/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Содержимое 8" descr="IMG-20160326-WA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8128000" cy="4572000"/>
          </a:xfrm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Новая папка (2)\IMG-20160325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Новая папка (2)\IMG-20160325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1083</TotalTime>
  <Words>382</Words>
  <Application>Microsoft Office PowerPoint</Application>
  <PresentationFormat>Экран (4:3)</PresentationFormat>
  <Paragraphs>28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Проведение опытов с землёй часть 1</vt:lpstr>
      <vt:lpstr>Программное содержание: </vt:lpstr>
      <vt:lpstr>  Предварительная работа: </vt:lpstr>
      <vt:lpstr>Беседа с детьми </vt:lpstr>
      <vt:lpstr>Рассматривание почвы через лупу</vt:lpstr>
      <vt:lpstr>Опыт №1 «В почве есть воздух» </vt:lpstr>
      <vt:lpstr>Слайд 7</vt:lpstr>
      <vt:lpstr>Слайд 8</vt:lpstr>
      <vt:lpstr>Слайд 9</vt:lpstr>
      <vt:lpstr>Опыт №2 «Загрязнение почвы» </vt:lpstr>
      <vt:lpstr>Часть 2  посадка лука </vt:lpstr>
      <vt:lpstr>                         цели                 </vt:lpstr>
      <vt:lpstr>последовательность работы</vt:lpstr>
      <vt:lpstr>Индивидуальный контроль и помощь педагога</vt:lpstr>
      <vt:lpstr>Слайд 15</vt:lpstr>
      <vt:lpstr>Слайд 16</vt:lpstr>
      <vt:lpstr>Слайд 17</vt:lpstr>
      <vt:lpstr>Слайд 18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110</cp:revision>
  <dcterms:created xsi:type="dcterms:W3CDTF">2016-03-28T17:38:48Z</dcterms:created>
  <dcterms:modified xsi:type="dcterms:W3CDTF">2016-03-29T17:38:36Z</dcterms:modified>
</cp:coreProperties>
</file>