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5" r:id="rId2"/>
    <p:sldId id="256" r:id="rId3"/>
    <p:sldId id="277" r:id="rId4"/>
    <p:sldId id="280" r:id="rId5"/>
    <p:sldId id="284" r:id="rId6"/>
    <p:sldId id="288" r:id="rId7"/>
    <p:sldId id="265" r:id="rId8"/>
    <p:sldId id="270" r:id="rId9"/>
    <p:sldId id="276" r:id="rId10"/>
    <p:sldId id="281" r:id="rId11"/>
    <p:sldId id="285" r:id="rId12"/>
    <p:sldId id="289" r:id="rId13"/>
    <p:sldId id="297" r:id="rId14"/>
    <p:sldId id="264" r:id="rId15"/>
    <p:sldId id="272" r:id="rId16"/>
    <p:sldId id="278" r:id="rId17"/>
    <p:sldId id="282" r:id="rId18"/>
    <p:sldId id="286" r:id="rId19"/>
    <p:sldId id="290" r:id="rId20"/>
    <p:sldId id="294" r:id="rId21"/>
    <p:sldId id="298" r:id="rId22"/>
    <p:sldId id="263" r:id="rId23"/>
    <p:sldId id="279" r:id="rId24"/>
    <p:sldId id="283" r:id="rId25"/>
    <p:sldId id="287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4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62448-44AC-49C9-969E-CA1B05F93591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FDEB-4B3C-46EF-B558-89197BBF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FDEB-4B3C-46EF-B558-89197BBFEB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2B745B-C8B9-4C87-96C8-E007992598B9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8051BA-8A96-4107-9844-875AAE36C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jpe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jpe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jpeg"/><Relationship Id="rId7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jpeg"/><Relationship Id="rId7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28654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/>
              <a:t>ДИДАКТИЧЕСКАЯ  ИГРА  «УГАДАЙ  СКАЗКУ»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5725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 детей  старшей  и  подготовительной  к  школе  группе.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интереса к сказкам, создание условий для активного использования сказок в деятельности детей, вовлечение детей в активную речевую работу, комплексное развитие речевой деятельности детей, развитие фонематического слуха.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умение говорить и слушать;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интерес и внимание к слову, к собственной речи и речи окружающих;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обогащать активный и пассивный словарь;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звуковую культуру речи детей;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умение анализировать звуковую сторону устной речи.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совершенствовать интонационную выразительность  речи;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доброжелательные отношения между детьми.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интереса к произведениям устного народного творчества – сказкам.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речевую активность детей, обогащать словарный запас.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 детей эмоциональную отзывчивость, внимание, любознательность.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играть дружно, вместе, не ссориться.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858048" cy="5143536"/>
          </a:xfrm>
          <a:prstGeom prst="rect">
            <a:avLst/>
          </a:prstGeom>
        </p:spPr>
      </p:pic>
      <p:pic>
        <p:nvPicPr>
          <p:cNvPr id="10" name="Рисунок 9" descr="4375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58016" y="2285992"/>
            <a:ext cx="2000263" cy="4088243"/>
          </a:xfrm>
          <a:prstGeom prst="rect">
            <a:avLst/>
          </a:prstGeom>
        </p:spPr>
      </p:pic>
      <p:pic>
        <p:nvPicPr>
          <p:cNvPr id="13314" name="Picture 2" descr="D:\Documents\ДОКУМЕНТЫ\ОТЧЕТЫ, ПРЕЗЕНТАЦИИ, РАЗРАБОТКИ\КАРТИНКИ\мультяшки сказки рисунки\9.jpg"/>
          <p:cNvPicPr>
            <a:picLocks noChangeAspect="1" noChangeArrowheads="1"/>
          </p:cNvPicPr>
          <p:nvPr/>
        </p:nvPicPr>
        <p:blipFill>
          <a:blip r:embed="rId7" cstate="print"/>
          <a:srcRect l="4081" t="4523" r="3062" b="5009"/>
          <a:stretch>
            <a:fillRect/>
          </a:stretch>
        </p:blipFill>
        <p:spPr bwMode="auto">
          <a:xfrm>
            <a:off x="500034" y="1643050"/>
            <a:ext cx="6215106" cy="45720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315" name="Picture 3" descr="C:\Users\Admin\Desktop\в разработку\0_966d3_eb517ea5_XL.png"/>
          <p:cNvPicPr>
            <a:picLocks noChangeAspect="1" noChangeArrowheads="1"/>
          </p:cNvPicPr>
          <p:nvPr/>
        </p:nvPicPr>
        <p:blipFill>
          <a:blip r:embed="rId8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2143108" y="1928802"/>
            <a:ext cx="1224000" cy="12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858048" cy="5143536"/>
          </a:xfrm>
          <a:prstGeom prst="rect">
            <a:avLst/>
          </a:prstGeom>
        </p:spPr>
      </p:pic>
      <p:pic>
        <p:nvPicPr>
          <p:cNvPr id="10" name="Рисунок 9" descr="4375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58016" y="2285992"/>
            <a:ext cx="2000263" cy="4088243"/>
          </a:xfrm>
          <a:prstGeom prst="rect">
            <a:avLst/>
          </a:prstGeom>
        </p:spPr>
      </p:pic>
      <p:pic>
        <p:nvPicPr>
          <p:cNvPr id="17410" name="Picture 2" descr="D:\Documents\ДОКУМЕНТЫ\ОТЧЕТЫ, ПРЕЗЕНТАЦИИ, РАЗРАБОТКИ\КАРТИНКИ\мультяшки сказки рисунки\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785926"/>
            <a:ext cx="5748350" cy="4338899"/>
          </a:xfrm>
          <a:prstGeom prst="rect">
            <a:avLst/>
          </a:prstGeom>
          <a:noFill/>
        </p:spPr>
      </p:pic>
      <p:pic>
        <p:nvPicPr>
          <p:cNvPr id="17411" name="Picture 3" descr="D:\Documents\ДОКУМЕНТЫ\ОТЧЕТЫ, ПРЕЗЕНТАЦИИ, РАЗРАБОТКИ\КАРТИНКИ\игрушки\0_8f28f_bd8228ce_XL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3929058" y="5143512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858048" cy="5143536"/>
          </a:xfrm>
          <a:prstGeom prst="rect">
            <a:avLst/>
          </a:prstGeom>
        </p:spPr>
      </p:pic>
      <p:pic>
        <p:nvPicPr>
          <p:cNvPr id="10" name="Рисунок 9" descr="4375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58016" y="2285992"/>
            <a:ext cx="2000263" cy="4088243"/>
          </a:xfrm>
          <a:prstGeom prst="rect">
            <a:avLst/>
          </a:prstGeom>
        </p:spPr>
      </p:pic>
      <p:pic>
        <p:nvPicPr>
          <p:cNvPr id="11" name="Picture 2" descr="D:\Documents\ДОКУМЕНТЫ\ОТЧЕТЫ, ПРЕЗЕНТАЦИИ, РАЗРАБОТКИ\КАРТИНКИ\мультяшки сказки рисунки\3442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571472" y="1643050"/>
            <a:ext cx="5857916" cy="45005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1" name="Picture 7" descr="C:\Users\Admin\Desktop\Безымянн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825" y="1666295"/>
            <a:ext cx="976579" cy="65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858048" cy="5143536"/>
          </a:xfrm>
          <a:prstGeom prst="rect">
            <a:avLst/>
          </a:prstGeom>
        </p:spPr>
      </p:pic>
      <p:pic>
        <p:nvPicPr>
          <p:cNvPr id="10" name="Рисунок 9" descr="4375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58016" y="2285992"/>
            <a:ext cx="2000263" cy="4088243"/>
          </a:xfrm>
          <a:prstGeom prst="rect">
            <a:avLst/>
          </a:prstGeom>
        </p:spPr>
      </p:pic>
      <p:pic>
        <p:nvPicPr>
          <p:cNvPr id="30721" name="Picture 1" descr="D:\Documents\ДОКУМЕНТЫ\ОТЧЕТЫ, ПРЕЗЕНТАЦИИ, РАЗРАБОТКИ\КАРТИНКИ\мультяшки сказки рисунки\nashi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785926"/>
            <a:ext cx="5857916" cy="43642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7" name="Picture 7" descr="C:\Users\Admin\Desktop\в разработку\www.pupsu.ru 111.1_en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5143512"/>
            <a:ext cx="727704" cy="737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15074" y="1928802"/>
            <a:ext cx="2928926" cy="4576415"/>
          </a:xfrm>
          <a:prstGeom prst="rect">
            <a:avLst/>
          </a:prstGeom>
        </p:spPr>
      </p:pic>
      <p:pic>
        <p:nvPicPr>
          <p:cNvPr id="3074" name="Picture 2" descr="D:\Documents\ДОКУМЕНТЫ\ОТЧЕТЫ, ПРЕЗЕНТАЦИИ, РАЗРАБОТКИ\КАРТИНКИ\мультяшки сказки рисунки\i_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1" y="1714488"/>
            <a:ext cx="5500727" cy="44291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D:\Documents\ДОКУМЕНТЫ\ОТЧЕТЫ, ПРЕЗЕНТАЦИИ, РАЗРАБОТКИ\КАРТИНКИ\мультяшки сказки рисунки\lovelyanimals08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4000504"/>
            <a:ext cx="1428760" cy="200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857884" y="1928802"/>
            <a:ext cx="3071802" cy="4576415"/>
          </a:xfrm>
          <a:prstGeom prst="rect">
            <a:avLst/>
          </a:prstGeom>
        </p:spPr>
      </p:pic>
      <p:pic>
        <p:nvPicPr>
          <p:cNvPr id="7170" name="Picture 2" descr="D:\Documents\ДОКУМЕНТЫ\ОТЧЕТЫ, ПРЕЗЕНТАЦИИ, РАЗРАБОТКИ\КАРТИНКИ\мультяшки сказки рисунки\0_513ef_1b3520fa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14488"/>
            <a:ext cx="5507535" cy="4243396"/>
          </a:xfrm>
          <a:prstGeom prst="rect">
            <a:avLst/>
          </a:prstGeom>
          <a:noFill/>
        </p:spPr>
      </p:pic>
      <p:pic>
        <p:nvPicPr>
          <p:cNvPr id="7172" name="Picture 4" descr="D:\Documents\ДОКУМЕНТЫ\ОТЧЕТЫ, ПРЕЗЕНТАЦИИ, РАЗРАБОТКИ\КАРТИНКИ\мультяшки сказки рисунки\0_893ef_33bc0e9f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46305">
            <a:off x="1686417" y="4291536"/>
            <a:ext cx="3024182" cy="1830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86512" y="1928802"/>
            <a:ext cx="2857488" cy="4576415"/>
          </a:xfrm>
          <a:prstGeom prst="rect">
            <a:avLst/>
          </a:prstGeom>
        </p:spPr>
      </p:pic>
      <p:pic>
        <p:nvPicPr>
          <p:cNvPr id="11" name="Picture 2" descr="D:\Documents\ДОКУМЕНТЫ\ОТЧЕТЫ, ПРЕЗЕНТАЦИИ, РАЗРАБОТКИ\КАРТИНКИ\мультяшки сказки рисунки\0_ab3fa_f405e95a_XL.pn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500034" y="1643050"/>
            <a:ext cx="3701055" cy="4625567"/>
          </a:xfrm>
          <a:prstGeom prst="rect">
            <a:avLst/>
          </a:prstGeom>
          <a:noFill/>
        </p:spPr>
      </p:pic>
      <p:pic>
        <p:nvPicPr>
          <p:cNvPr id="12" name="Picture 3" descr="D:\Documents\ДОКУМЕНТЫ\ОТЧЕТЫ, ПРЕЗЕНТАЦИИ, РАЗРАБОТКИ\КАРТИНКИ\мультяшки сказки рисунки\0_6fbf3_8d7ebe9f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143372" y="2857496"/>
            <a:ext cx="1500198" cy="337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000760" y="1928802"/>
            <a:ext cx="2857488" cy="4576415"/>
          </a:xfrm>
          <a:prstGeom prst="rect">
            <a:avLst/>
          </a:prstGeom>
        </p:spPr>
      </p:pic>
      <p:pic>
        <p:nvPicPr>
          <p:cNvPr id="14338" name="Picture 2" descr="D:\Documents\ДОКУМЕНТЫ\ОТЧЕТЫ, ПРЕЗЕНТАЦИИ, РАЗРАБОТКИ\КАРТИНКИ\мультяшки сказки рисунки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643050"/>
            <a:ext cx="5334009" cy="43577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339" name="Picture 3" descr="C:\Users\Admin\Desktop\в разработку\0_77c43_6060d79f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5786" y="442913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43636" y="1928802"/>
            <a:ext cx="2714612" cy="4576415"/>
          </a:xfrm>
          <a:prstGeom prst="rect">
            <a:avLst/>
          </a:prstGeom>
        </p:spPr>
      </p:pic>
      <p:pic>
        <p:nvPicPr>
          <p:cNvPr id="18434" name="Picture 2" descr="D:\Documents\ДОКУМЕНТЫ\ОТЧЕТЫ, ПРЕЗЕНТАЦИИ, РАЗРАБОТКИ\КАРТИНКИ\мультяшки сказки рисунки\394E_4DE1E54C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642910" y="1714488"/>
            <a:ext cx="5500726" cy="43577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7" name="Picture 5" descr="D:\Documents\ДОКУМЕНТЫ\ОТЧЕТЫ, ПРЕЗЕНТАЦИИ, РАЗРАБОТКИ\КАРТИНКИ\мультяшки сказки рисунки\0_7efd3_59dd939f_XL1.pn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4143372" y="3143248"/>
            <a:ext cx="2133600" cy="277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29388" y="1928802"/>
            <a:ext cx="2714612" cy="4576415"/>
          </a:xfrm>
          <a:prstGeom prst="rect">
            <a:avLst/>
          </a:prstGeom>
        </p:spPr>
      </p:pic>
      <p:pic>
        <p:nvPicPr>
          <p:cNvPr id="22530" name="Picture 2" descr="D:\Documents\ДОКУМЕНТЫ\ОТЧЕТЫ, ПРЕЗЕНТАЦИИ, РАЗРАБОТКИ\КАРТИНКИ\мультяшки сказки рисунки\2108228.jpg"/>
          <p:cNvPicPr>
            <a:picLocks noChangeAspect="1" noChangeArrowheads="1"/>
          </p:cNvPicPr>
          <p:nvPr/>
        </p:nvPicPr>
        <p:blipFill>
          <a:blip r:embed="rId7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500034" y="1643050"/>
            <a:ext cx="5643602" cy="45720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1" name="Picture 3" descr="D:\Documents\ДОКУМЕНТЫ\ОТЧЕТЫ, ПРЕЗЕНТАЦИИ, РАЗРАБОТКИ\КАРТИНКИ\мультяшки сказки рисунки\0_9b783_8d37af99_XL.jpg"/>
          <p:cNvPicPr>
            <a:picLocks noChangeAspect="1" noChangeArrowheads="1"/>
          </p:cNvPicPr>
          <p:nvPr/>
        </p:nvPicPr>
        <p:blipFill>
          <a:blip r:embed="rId8" cstate="print">
            <a:lum bright="10000" contrast="-20000"/>
          </a:blip>
          <a:srcRect/>
          <a:stretch>
            <a:fillRect/>
          </a:stretch>
        </p:blipFill>
        <p:spPr bwMode="auto">
          <a:xfrm flipH="1">
            <a:off x="2928926" y="4286256"/>
            <a:ext cx="1500198" cy="174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72296" cy="5143536"/>
          </a:xfrm>
          <a:prstGeom prst="rect">
            <a:avLst/>
          </a:prstGeom>
        </p:spPr>
      </p:pic>
      <p:pic>
        <p:nvPicPr>
          <p:cNvPr id="15" name="Рисунок 14" descr="4375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214554"/>
            <a:ext cx="2220754" cy="4219967"/>
          </a:xfrm>
          <a:prstGeom prst="rect">
            <a:avLst/>
          </a:prstGeom>
        </p:spPr>
      </p:pic>
      <p:pic>
        <p:nvPicPr>
          <p:cNvPr id="1026" name="Picture 2" descr="D:\Documents\ДОКУМЕНТЫ\ОТЧЕТЫ, ПРЕЗЕНТАЦИИ, РАЗРАБОТКИ\КАРТИНКИ\мультяшки сказки рисунки\0_6bfb4_407654bd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678769"/>
            <a:ext cx="5857916" cy="4393437"/>
          </a:xfrm>
          <a:prstGeom prst="rect">
            <a:avLst/>
          </a:prstGeom>
          <a:noFill/>
        </p:spPr>
      </p:pic>
      <p:pic>
        <p:nvPicPr>
          <p:cNvPr id="1027" name="Picture 3" descr="D:\Documents\ДОКУМЕНТЫ\ОТЧЕТЫ, ПРЕЗЕНТАЦИИ, РАЗРАБОТКИ\КАРТИНКИ\мультяшки сказки рисунки\0_8b0fa_c783518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357694"/>
            <a:ext cx="1183386" cy="12858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15074" y="1928802"/>
            <a:ext cx="2714612" cy="4576415"/>
          </a:xfrm>
          <a:prstGeom prst="rect">
            <a:avLst/>
          </a:prstGeom>
        </p:spPr>
      </p:pic>
      <p:pic>
        <p:nvPicPr>
          <p:cNvPr id="26626" name="Picture 2" descr="D:\Documents\ДОКУМЕНТЫ\ОТЧЕТЫ, ПРЕЗЕНТАЦИИ, РАЗРАБОТКИ\КАРТИНКИ\мультяшки сказки рисунки\80849969_large_efb2d7247b8b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642910" y="1804257"/>
            <a:ext cx="5429288" cy="43774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7" name="Picture 3" descr="D:\Documents\ДОКУМЕНТЫ\ОТЧЕТЫ, ПРЕЗЕНТАЦИИ, РАЗРАБОТКИ\КАРТИНКИ\детки\1789fceed194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 flipH="1">
            <a:off x="1000100" y="4500570"/>
            <a:ext cx="1285884" cy="139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357982" cy="5143536"/>
          </a:xfrm>
          <a:prstGeom prst="rect">
            <a:avLst/>
          </a:prstGeom>
        </p:spPr>
      </p:pic>
      <p:pic>
        <p:nvPicPr>
          <p:cNvPr id="10" name="Рисунок 9" descr="0_69d2d_9c139279_or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786446" y="1928802"/>
            <a:ext cx="3071802" cy="4576415"/>
          </a:xfrm>
          <a:prstGeom prst="rect">
            <a:avLst/>
          </a:prstGeom>
        </p:spPr>
      </p:pic>
      <p:pic>
        <p:nvPicPr>
          <p:cNvPr id="11" name="Picture 1" descr="D:\Documents\ДОКУМЕНТЫ\ОТЧЕТЫ, ПРЕЗЕНТАЦИИ, РАЗРАБОТКИ\КАРТИНКИ\мультяшки сказки рисунки\nashi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714488"/>
            <a:ext cx="5857916" cy="43642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2" descr="D:\Documents\ДОКУМЕНТЫ\ОТЧЕТЫ, ПРЕЗЕНТАЦИИ, РАЗРАБОТКИ\КАРТИНКИ\мультяшки сказки рисунки\0_88191_24c5b37d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5152703"/>
            <a:ext cx="1071570" cy="61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00858" cy="5143536"/>
          </a:xfrm>
          <a:prstGeom prst="rect">
            <a:avLst/>
          </a:prstGeom>
        </p:spPr>
      </p:pic>
      <p:pic>
        <p:nvPicPr>
          <p:cNvPr id="11" name="Рисунок 10" descr="26606239.png"/>
          <p:cNvPicPr>
            <a:picLocks noChangeAspect="1"/>
          </p:cNvPicPr>
          <p:nvPr/>
        </p:nvPicPr>
        <p:blipFill>
          <a:blip r:embed="rId6" cstate="print"/>
          <a:srcRect l="11333" r="59374"/>
          <a:stretch>
            <a:fillRect/>
          </a:stretch>
        </p:blipFill>
        <p:spPr>
          <a:xfrm flipH="1">
            <a:off x="6577705" y="2000240"/>
            <a:ext cx="2566295" cy="4572032"/>
          </a:xfrm>
          <a:prstGeom prst="rect">
            <a:avLst/>
          </a:prstGeom>
        </p:spPr>
      </p:pic>
      <p:pic>
        <p:nvPicPr>
          <p:cNvPr id="4100" name="Picture 4" descr="D:\Documents\ДОКУМЕНТЫ\ОТЧЕТЫ, ПРЕЗЕНТАЦИИ, РАЗРАБОТКИ\КАРТИНКИ\мультяшки сказки рисунки\352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" y="1714488"/>
            <a:ext cx="5691796" cy="431323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2" name="Picture 6" descr="D:\Documents\ДОКУМЕНТЫ\ОТЧЕТЫ, ПРЕЗЕНТАЦИИ, РАЗРАБОТКИ\КАРТИНКИ\одежда и обувь\головные уборы\0_7bf21_50eda082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90446" flipH="1">
            <a:off x="4594655" y="1925421"/>
            <a:ext cx="1846731" cy="153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00858" cy="5143536"/>
          </a:xfrm>
          <a:prstGeom prst="rect">
            <a:avLst/>
          </a:prstGeom>
        </p:spPr>
      </p:pic>
      <p:pic>
        <p:nvPicPr>
          <p:cNvPr id="11" name="Рисунок 10" descr="26606239.png"/>
          <p:cNvPicPr>
            <a:picLocks noChangeAspect="1"/>
          </p:cNvPicPr>
          <p:nvPr/>
        </p:nvPicPr>
        <p:blipFill>
          <a:blip r:embed="rId6" cstate="print"/>
          <a:srcRect l="11333" r="59374"/>
          <a:stretch>
            <a:fillRect/>
          </a:stretch>
        </p:blipFill>
        <p:spPr>
          <a:xfrm flipH="1">
            <a:off x="6577705" y="2000240"/>
            <a:ext cx="2566295" cy="4572032"/>
          </a:xfrm>
          <a:prstGeom prst="rect">
            <a:avLst/>
          </a:prstGeom>
        </p:spPr>
      </p:pic>
      <p:pic>
        <p:nvPicPr>
          <p:cNvPr id="11266" name="Picture 2" descr="D:\Documents\ДОКУМЕНТЫ\ОТЧЕТЫ, ПРЕЗЕНТАЦИИ, РАЗРАБОТКИ\КАРТИНКИ\мультяшки сказки рисунки\06labvvju12194111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14489"/>
            <a:ext cx="5715040" cy="44291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7" name="Picture 3" descr="D:\Documents\ДОКУМЕНТЫ\ОТЧЕТЫ, ПРЕЗЕНТАЦИИ, РАЗРАБОТКИ\КАРТИНКИ\игрушки\fd2390a4d494.png"/>
          <p:cNvPicPr>
            <a:picLocks noChangeAspect="1" noChangeArrowheads="1"/>
          </p:cNvPicPr>
          <p:nvPr/>
        </p:nvPicPr>
        <p:blipFill>
          <a:blip r:embed="rId8" cstate="print">
            <a:lum contrast="-10000"/>
          </a:blip>
          <a:srcRect/>
          <a:stretch>
            <a:fillRect/>
          </a:stretch>
        </p:blipFill>
        <p:spPr bwMode="auto">
          <a:xfrm>
            <a:off x="4786314" y="4929198"/>
            <a:ext cx="1428760" cy="110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00858" cy="5143536"/>
          </a:xfrm>
          <a:prstGeom prst="rect">
            <a:avLst/>
          </a:prstGeom>
        </p:spPr>
      </p:pic>
      <p:pic>
        <p:nvPicPr>
          <p:cNvPr id="11" name="Рисунок 10" descr="26606239.png"/>
          <p:cNvPicPr>
            <a:picLocks noChangeAspect="1"/>
          </p:cNvPicPr>
          <p:nvPr/>
        </p:nvPicPr>
        <p:blipFill>
          <a:blip r:embed="rId6" cstate="print"/>
          <a:srcRect l="11333" r="59374"/>
          <a:stretch>
            <a:fillRect/>
          </a:stretch>
        </p:blipFill>
        <p:spPr>
          <a:xfrm flipH="1">
            <a:off x="6577705" y="2000240"/>
            <a:ext cx="2566295" cy="4572032"/>
          </a:xfrm>
          <a:prstGeom prst="rect">
            <a:avLst/>
          </a:prstGeom>
        </p:spPr>
      </p:pic>
      <p:pic>
        <p:nvPicPr>
          <p:cNvPr id="12" name="Picture 2" descr="D:\Documents\ДОКУМЕНТЫ\ОТЧЕТЫ, ПРЕЗЕНТАЦИИ, РАЗРАБОТКИ\КАРТИНКИ\мультяшки сказки рисунки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643050"/>
            <a:ext cx="5500726" cy="45005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2" name="Picture 2" descr="C:\Users\Admin\Desktop\в разработку\810892_363534.png"/>
          <p:cNvPicPr>
            <a:picLocks noChangeAspect="1" noChangeArrowheads="1"/>
          </p:cNvPicPr>
          <p:nvPr/>
        </p:nvPicPr>
        <p:blipFill>
          <a:blip r:embed="rId8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1357290" y="4429132"/>
            <a:ext cx="112965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00858" cy="5143536"/>
          </a:xfrm>
          <a:prstGeom prst="rect">
            <a:avLst/>
          </a:prstGeom>
        </p:spPr>
      </p:pic>
      <p:pic>
        <p:nvPicPr>
          <p:cNvPr id="11" name="Рисунок 10" descr="26606239.png"/>
          <p:cNvPicPr>
            <a:picLocks noChangeAspect="1"/>
          </p:cNvPicPr>
          <p:nvPr/>
        </p:nvPicPr>
        <p:blipFill>
          <a:blip r:embed="rId6" cstate="print"/>
          <a:srcRect l="11333" r="59374"/>
          <a:stretch>
            <a:fillRect/>
          </a:stretch>
        </p:blipFill>
        <p:spPr>
          <a:xfrm flipH="1">
            <a:off x="6577705" y="2000240"/>
            <a:ext cx="2566295" cy="4572032"/>
          </a:xfrm>
          <a:prstGeom prst="rect">
            <a:avLst/>
          </a:prstGeom>
        </p:spPr>
      </p:pic>
      <p:pic>
        <p:nvPicPr>
          <p:cNvPr id="12" name="Picture 2" descr="D:\Documents\ДОКУМЕНТЫ\ОТЧЕТЫ, ПРЕЗЕНТАЦИИ, РАЗРАБОТКИ\КАРТИНКИ\мультяшки сказки рисунки\394E_4DE1E54C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642910" y="1714488"/>
            <a:ext cx="5500726" cy="43577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Рисунок 15" descr="1400744387_1fdhsqvbgmn8gu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5000636"/>
            <a:ext cx="785818" cy="89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Вовке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00858" cy="5143536"/>
          </a:xfrm>
          <a:prstGeom prst="rect">
            <a:avLst/>
          </a:prstGeom>
        </p:spPr>
      </p:pic>
      <p:pic>
        <p:nvPicPr>
          <p:cNvPr id="11" name="Рисунок 10" descr="26606239.png"/>
          <p:cNvPicPr>
            <a:picLocks noChangeAspect="1"/>
          </p:cNvPicPr>
          <p:nvPr/>
        </p:nvPicPr>
        <p:blipFill>
          <a:blip r:embed="rId6" cstate="print"/>
          <a:srcRect l="11333" r="59374"/>
          <a:stretch>
            <a:fillRect/>
          </a:stretch>
        </p:blipFill>
        <p:spPr>
          <a:xfrm flipH="1">
            <a:off x="6577705" y="2000240"/>
            <a:ext cx="2566295" cy="4572032"/>
          </a:xfrm>
          <a:prstGeom prst="rect">
            <a:avLst/>
          </a:prstGeom>
        </p:spPr>
      </p:pic>
      <p:pic>
        <p:nvPicPr>
          <p:cNvPr id="12" name="Picture 2" descr="D:\Documents\ДОКУМЕНТЫ\ОТЧЕТЫ, ПРЕЗЕНТАЦИИ, РАЗРАБОТКИ\КАРТИНКИ\мультяшки сказки рисунки\2108228.jpg"/>
          <p:cNvPicPr>
            <a:picLocks noChangeAspect="1" noChangeArrowheads="1"/>
          </p:cNvPicPr>
          <p:nvPr/>
        </p:nvPicPr>
        <p:blipFill>
          <a:blip r:embed="rId7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642910" y="1643050"/>
            <a:ext cx="5643602" cy="45720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5" name="Picture 3" descr="C:\Users\Admin\Desktop\в разработку\2655208.png"/>
          <p:cNvPicPr>
            <a:picLocks noChangeAspect="1" noChangeArrowheads="1"/>
          </p:cNvPicPr>
          <p:nvPr/>
        </p:nvPicPr>
        <p:blipFill>
          <a:blip r:embed="rId8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500431" y="4768756"/>
            <a:ext cx="928694" cy="1023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72296" cy="5143536"/>
          </a:xfrm>
          <a:prstGeom prst="rect">
            <a:avLst/>
          </a:prstGeom>
        </p:spPr>
      </p:pic>
      <p:pic>
        <p:nvPicPr>
          <p:cNvPr id="15" name="Рисунок 14" descr="4375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214554"/>
            <a:ext cx="2220754" cy="4219967"/>
          </a:xfrm>
          <a:prstGeom prst="rect">
            <a:avLst/>
          </a:prstGeom>
        </p:spPr>
      </p:pic>
      <p:pic>
        <p:nvPicPr>
          <p:cNvPr id="9219" name="Picture 3" descr="D:\Documents\ДОКУМЕНТЫ\ОТЧЕТЫ, ПРЕЗЕНТАЦИИ, РАЗРАБОТКИ\КАРТИНКИ\мультяшки сказки рисунки\0_6fc52_31c183f1_XL.png"/>
          <p:cNvPicPr>
            <a:picLocks noChangeAspect="1" noChangeArrowheads="1"/>
          </p:cNvPicPr>
          <p:nvPr/>
        </p:nvPicPr>
        <p:blipFill>
          <a:blip r:embed="rId7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000364" y="3000372"/>
            <a:ext cx="3357196" cy="3071834"/>
          </a:xfrm>
          <a:prstGeom prst="rect">
            <a:avLst/>
          </a:prstGeom>
          <a:noFill/>
        </p:spPr>
      </p:pic>
      <p:pic>
        <p:nvPicPr>
          <p:cNvPr id="9218" name="Picture 2" descr="D:\Documents\ДОКУМЕНТЫ\ОТЧЕТЫ, ПРЕЗЕНТАЦИИ, РАЗРАБОТКИ\КАРТИНКИ\мультяшки сказки рисунки\0_5147b_57e830db_orig.png"/>
          <p:cNvPicPr>
            <a:picLocks noChangeAspect="1" noChangeArrowheads="1"/>
          </p:cNvPicPr>
          <p:nvPr/>
        </p:nvPicPr>
        <p:blipFill>
          <a:blip r:embed="rId8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0" y="1214422"/>
            <a:ext cx="3786214" cy="5338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214282" y="1357298"/>
            <a:ext cx="6572296" cy="5143536"/>
          </a:xfrm>
          <a:prstGeom prst="rect">
            <a:avLst/>
          </a:prstGeom>
        </p:spPr>
      </p:pic>
      <p:pic>
        <p:nvPicPr>
          <p:cNvPr id="15" name="Рисунок 14" descr="4375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214554"/>
            <a:ext cx="2220754" cy="4219967"/>
          </a:xfrm>
          <a:prstGeom prst="rect">
            <a:avLst/>
          </a:prstGeom>
        </p:spPr>
      </p:pic>
      <p:pic>
        <p:nvPicPr>
          <p:cNvPr id="12290" name="Picture 2" descr="D:\Documents\ДОКУМЕНТЫ\ОТЧЕТЫ, ПРЕЗЕНТАЦИИ, РАЗРАБОТКИ\КАРТИНКИ\мультяшки сказки рисунки\9.jpg"/>
          <p:cNvPicPr>
            <a:picLocks noChangeAspect="1" noChangeArrowheads="1"/>
          </p:cNvPicPr>
          <p:nvPr/>
        </p:nvPicPr>
        <p:blipFill>
          <a:blip r:embed="rId8" cstate="print"/>
          <a:srcRect l="2751" t="4065" r="3713" b="6503"/>
          <a:stretch>
            <a:fillRect/>
          </a:stretch>
        </p:blipFill>
        <p:spPr bwMode="auto">
          <a:xfrm>
            <a:off x="500035" y="1714488"/>
            <a:ext cx="5942342" cy="44291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2" name="Picture 4" descr="D:\Documents\ДОКУМЕНТЫ\ОТЧЕТЫ, ПРЕЗЕНТАЦИИ, РАЗРАБОТКИ\КАРТИНКИ\мультяшки сказки рисунки\0_8b32f_ee92101a_orig.png"/>
          <p:cNvPicPr>
            <a:picLocks noChangeAspect="1" noChangeArrowheads="1"/>
          </p:cNvPicPr>
          <p:nvPr/>
        </p:nvPicPr>
        <p:blipFill>
          <a:blip r:embed="rId9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3071802" y="2850343"/>
            <a:ext cx="714380" cy="64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72296" cy="5143536"/>
          </a:xfrm>
          <a:prstGeom prst="rect">
            <a:avLst/>
          </a:prstGeom>
        </p:spPr>
      </p:pic>
      <p:pic>
        <p:nvPicPr>
          <p:cNvPr id="15" name="Рисунок 14" descr="4375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214554"/>
            <a:ext cx="2220754" cy="4219967"/>
          </a:xfrm>
          <a:prstGeom prst="rect">
            <a:avLst/>
          </a:prstGeom>
        </p:spPr>
      </p:pic>
      <p:pic>
        <p:nvPicPr>
          <p:cNvPr id="16386" name="Picture 2" descr="D:\Documents\ДОКУМЕНТЫ\ОТЧЕТЫ, ПРЕЗЕНТАЦИИ, РАЗРАБОТКИ\КАРТИНКИ\мультяшки сказки рисунки\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714488"/>
            <a:ext cx="5643601" cy="43532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7" name="Picture 3" descr="D:\Documents\ДОКУМЕНТЫ\ОТЧЕТЫ, ПРЕЗЕНТАЦИИ, РАЗРАБОТКИ\КАРТИНКИ\гномы\34.pn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2285984" y="4214818"/>
            <a:ext cx="714379" cy="158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Кто  здесь  лишний?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572296" cy="5143536"/>
          </a:xfrm>
          <a:prstGeom prst="rect">
            <a:avLst/>
          </a:prstGeom>
        </p:spPr>
      </p:pic>
      <p:pic>
        <p:nvPicPr>
          <p:cNvPr id="15" name="Рисунок 14" descr="4375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214554"/>
            <a:ext cx="2220754" cy="4219967"/>
          </a:xfrm>
          <a:prstGeom prst="rect">
            <a:avLst/>
          </a:prstGeom>
        </p:spPr>
      </p:pic>
      <p:pic>
        <p:nvPicPr>
          <p:cNvPr id="20482" name="Picture 2" descr="D:\Documents\ДОКУМЕНТЫ\ОТЧЕТЫ, ПРЕЗЕНТАЦИИ, РАЗРАБОТКИ\КАРТИНКИ\мультяшки сказки рисунки\3442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642910" y="1643050"/>
            <a:ext cx="5723970" cy="45005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3" name="Picture 3" descr="D:\Documents\ДОКУМЕНТЫ\ОТЧЕТЫ, ПРЕЗЕНТАЦИИ, РАЗРАБОТКИ\КАРТИНКИ\мультяшки сказки рисунки\0_6fbf3_8d7ebe9f_XL.png"/>
          <p:cNvPicPr>
            <a:picLocks noChangeAspect="1" noChangeArrowheads="1"/>
          </p:cNvPicPr>
          <p:nvPr/>
        </p:nvPicPr>
        <p:blipFill>
          <a:blip r:embed="rId8" cstate="print">
            <a:lum contrast="-10000"/>
          </a:blip>
          <a:srcRect/>
          <a:stretch>
            <a:fillRect/>
          </a:stretch>
        </p:blipFill>
        <p:spPr bwMode="auto">
          <a:xfrm>
            <a:off x="1643042" y="3482779"/>
            <a:ext cx="785818" cy="176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858048" cy="5143536"/>
          </a:xfrm>
          <a:prstGeom prst="rect">
            <a:avLst/>
          </a:prstGeom>
        </p:spPr>
      </p:pic>
      <p:pic>
        <p:nvPicPr>
          <p:cNvPr id="10" name="Рисунок 9" descr="4375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58016" y="2285992"/>
            <a:ext cx="2000263" cy="4088243"/>
          </a:xfrm>
          <a:prstGeom prst="rect">
            <a:avLst/>
          </a:prstGeom>
        </p:spPr>
      </p:pic>
      <p:pic>
        <p:nvPicPr>
          <p:cNvPr id="2050" name="Picture 2" descr="D:\Documents\ДОКУМЕНТЫ\ОТЧЕТЫ, ПРЕЗЕНТАЦИИ, РАЗРАБОТКИ\КАРТИНКИ\мультяшки сказки рисунки\0_853b9_c64400cf_-1-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785926"/>
            <a:ext cx="5879435" cy="4360873"/>
          </a:xfrm>
          <a:prstGeom prst="rect">
            <a:avLst/>
          </a:prstGeom>
          <a:noFill/>
        </p:spPr>
      </p:pic>
      <p:pic>
        <p:nvPicPr>
          <p:cNvPr id="2053" name="Picture 5" descr="D:\Documents\ДОКУМЕНТЫ\ОТЧЕТЫ, ПРЕЗЕНТАЦИИ, РАЗРАБОТКИ\КАРТИНКИ\одежда и обувь\головные уборы\25e51fb9c429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000496" y="1571612"/>
            <a:ext cx="1214446" cy="86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858048" cy="5143536"/>
          </a:xfrm>
          <a:prstGeom prst="rect">
            <a:avLst/>
          </a:prstGeom>
        </p:spPr>
      </p:pic>
      <p:pic>
        <p:nvPicPr>
          <p:cNvPr id="10" name="Рисунок 9" descr="4375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58016" y="2285992"/>
            <a:ext cx="2000263" cy="4088243"/>
          </a:xfrm>
          <a:prstGeom prst="rect">
            <a:avLst/>
          </a:prstGeom>
        </p:spPr>
      </p:pic>
      <p:pic>
        <p:nvPicPr>
          <p:cNvPr id="6146" name="Picture 2" descr="D:\Documents\ДОКУМЕНТЫ\ОТЧЕТЫ, ПРЕЗЕНТАЦИИ, РАЗРАБОТКИ\КАРТИНКИ\мультяшки сказки рисунки\0_4a48c_d1e9995c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3" y="1714487"/>
            <a:ext cx="6250205" cy="450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9" name="Picture 5" descr="D:\Documents\ДОКУМЕНТЫ\ОТЧЕТЫ, ПРЕЗЕНТАЦИИ, РАЗРАБОТКИ\КАРТИНКИ\картинки школьные\шк звонок.png"/>
          <p:cNvPicPr>
            <a:picLocks noChangeAspect="1" noChangeArrowheads="1"/>
          </p:cNvPicPr>
          <p:nvPr/>
        </p:nvPicPr>
        <p:blipFill>
          <a:blip r:embed="rId8" cstate="print">
            <a:lum bright="-10000" contrast="-20000"/>
          </a:blip>
          <a:srcRect/>
          <a:stretch>
            <a:fillRect/>
          </a:stretch>
        </p:blipFill>
        <p:spPr bwMode="auto">
          <a:xfrm rot="12718485">
            <a:off x="1764417" y="3981726"/>
            <a:ext cx="471483" cy="86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42b03ae9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83563681_lar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1428736"/>
            <a:ext cx="8520142" cy="5113891"/>
          </a:xfrm>
          <a:prstGeom prst="rect">
            <a:avLst/>
          </a:prstGeom>
        </p:spPr>
      </p:pic>
      <p:pic>
        <p:nvPicPr>
          <p:cNvPr id="7" name="Рисунок 6" descr="Слайд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158" y="1357298"/>
            <a:ext cx="842968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7158" y="428604"/>
            <a:ext cx="7819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nfisa Grotesk" pitchFamily="2" charset="0"/>
              </a:rPr>
              <a:t>Помоги Маше выполнить задание. Рассмотри внимательно картинку </a:t>
            </a:r>
          </a:p>
          <a:p>
            <a:r>
              <a:rPr lang="ru-RU" sz="2800" dirty="0" smtClean="0">
                <a:latin typeface="Anfisa Grotesk" pitchFamily="2" charset="0"/>
              </a:rPr>
              <a:t>и скажи, герои из какой сказки здесь изображены.  Что  здесь  лишнее?</a:t>
            </a:r>
            <a:endParaRPr lang="ru-RU" sz="2800" dirty="0">
              <a:latin typeface="Anfisa Grotesk" pitchFamily="2" charset="0"/>
            </a:endParaRPr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14282" y="1357298"/>
            <a:ext cx="6858048" cy="5143536"/>
          </a:xfrm>
          <a:prstGeom prst="rect">
            <a:avLst/>
          </a:prstGeom>
        </p:spPr>
      </p:pic>
      <p:pic>
        <p:nvPicPr>
          <p:cNvPr id="10" name="Рисунок 9" descr="4375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58016" y="2285992"/>
            <a:ext cx="2000263" cy="4088243"/>
          </a:xfrm>
          <a:prstGeom prst="rect">
            <a:avLst/>
          </a:prstGeom>
        </p:spPr>
      </p:pic>
      <p:pic>
        <p:nvPicPr>
          <p:cNvPr id="10244" name="Picture 4" descr="D:\Documents\ДОКУМЕНТЫ\ОТЧЕТЫ, ПРЕЗЕНТАЦИИ, РАЗРАБОТКИ\КАРТИНКИ\мультяшки сказки рисунки\2f59685a1c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779315"/>
            <a:ext cx="5643602" cy="440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EEACA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EEA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1868</TotalTime>
  <Words>566</Words>
  <Application>Microsoft Office PowerPoint</Application>
  <PresentationFormat>Экран (4:3)</PresentationFormat>
  <Paragraphs>69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1327</cp:revision>
  <dcterms:created xsi:type="dcterms:W3CDTF">2015-03-18T21:30:19Z</dcterms:created>
  <dcterms:modified xsi:type="dcterms:W3CDTF">2016-05-04T14:49:14Z</dcterms:modified>
</cp:coreProperties>
</file>