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6022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http://365psd.com/images/thumbs/521/cartoon-illustrator-03-vector-material-193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0950" b="660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0"/>
            <a:ext cx="71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развития ребенка детский сад № 96 г.Томск</a:t>
            </a:r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428728" y="3643314"/>
            <a:ext cx="6400800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Times New Roman" pitchFamily="18" charset="0"/>
              </a:rPr>
              <a:t>Остров сокровищ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n-ea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60" y="5786454"/>
            <a:ext cx="28812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Учитель-логопед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Гумирова Галина Петровна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100000">
              <a:srgbClr val="92D050"/>
            </a:gs>
            <a:gs pos="39999">
              <a:srgbClr val="85C2FF"/>
            </a:gs>
            <a:gs pos="70000">
              <a:srgbClr val="C4D6EB"/>
            </a:gs>
            <a:gs pos="74000">
              <a:srgbClr val="92D05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laycast.ru/uploads/2015/10/27/1562895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57166"/>
            <a:ext cx="928694" cy="928694"/>
          </a:xfrm>
          <a:prstGeom prst="rect">
            <a:avLst/>
          </a:prstGeom>
          <a:noFill/>
        </p:spPr>
      </p:pic>
      <p:pic>
        <p:nvPicPr>
          <p:cNvPr id="2054" name="Picture 6" descr="http://img15.hostingpics.net/pics/4237800634ef861f57e7XLjp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357562"/>
            <a:ext cx="1785918" cy="2479875"/>
          </a:xfrm>
          <a:prstGeom prst="rect">
            <a:avLst/>
          </a:prstGeom>
          <a:noFill/>
        </p:spPr>
      </p:pic>
      <p:sp>
        <p:nvSpPr>
          <p:cNvPr id="2060" name="AutoShape 12" descr="http://go2.imgsmail.ru/imgpreview?key=24358075b9185c6b&amp;mb=imgdb_preview_177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http://go2.imgsmail.ru/imgpreview?key=24358075b9185c6b&amp;mb=imgdb_preview_177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://go2.imgsmail.ru/imgpreview?key=3231dc87ea58d6e1&amp;mb=imgdb_preview_190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Picture 18" descr="https://img-fotki.yandex.ru/get/43443/200418627.12c/0_1608be_ef632af9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01" y="2500306"/>
            <a:ext cx="2571799" cy="2615493"/>
          </a:xfrm>
          <a:prstGeom prst="rect">
            <a:avLst/>
          </a:prstGeom>
          <a:noFill/>
        </p:spPr>
      </p:pic>
      <p:pic>
        <p:nvPicPr>
          <p:cNvPr id="12" name="Picture 14" descr="http://dgdesign.ru/uploads/posts/2014-01/1391193359_derevo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7166"/>
            <a:ext cx="4050014" cy="5000660"/>
          </a:xfrm>
          <a:prstGeom prst="rect">
            <a:avLst/>
          </a:prstGeom>
          <a:noFill/>
        </p:spPr>
      </p:pic>
      <p:pic>
        <p:nvPicPr>
          <p:cNvPr id="13" name="Picture 4" descr="http://s013.radikal.ru/i322/1108/dc/645bce4f2ae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000372"/>
            <a:ext cx="357190" cy="378201"/>
          </a:xfrm>
          <a:prstGeom prst="rect">
            <a:avLst/>
          </a:prstGeom>
          <a:noFill/>
        </p:spPr>
      </p:pic>
      <p:pic>
        <p:nvPicPr>
          <p:cNvPr id="14" name="Picture 4" descr="http://s013.radikal.ru/i322/1108/dc/645bce4f2ae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3286124"/>
            <a:ext cx="357190" cy="378201"/>
          </a:xfrm>
          <a:prstGeom prst="rect">
            <a:avLst/>
          </a:prstGeom>
          <a:noFill/>
        </p:spPr>
      </p:pic>
      <p:pic>
        <p:nvPicPr>
          <p:cNvPr id="15" name="Picture 4" descr="http://s013.radikal.ru/i322/1108/dc/645bce4f2ae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2428868"/>
            <a:ext cx="357190" cy="378201"/>
          </a:xfrm>
          <a:prstGeom prst="rect">
            <a:avLst/>
          </a:prstGeom>
          <a:noFill/>
        </p:spPr>
      </p:pic>
      <p:pic>
        <p:nvPicPr>
          <p:cNvPr id="17" name="Picture 4" descr="http://s013.radikal.ru/i322/1108/dc/645bce4f2ae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1571612"/>
            <a:ext cx="357190" cy="378201"/>
          </a:xfrm>
          <a:prstGeom prst="rect">
            <a:avLst/>
          </a:prstGeom>
          <a:noFill/>
        </p:spPr>
      </p:pic>
      <p:pic>
        <p:nvPicPr>
          <p:cNvPr id="18" name="Picture 16" descr="http://playcast.ru/uploads/2014/09/01/970060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5857892"/>
            <a:ext cx="784085" cy="1000108"/>
          </a:xfrm>
          <a:prstGeom prst="rect">
            <a:avLst/>
          </a:prstGeom>
          <a:noFill/>
        </p:spPr>
      </p:pic>
      <p:pic>
        <p:nvPicPr>
          <p:cNvPr id="19" name="Picture 18" descr="http://www.playcast.ru/uploads/2015/03/01/1238557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000636"/>
            <a:ext cx="714380" cy="1139297"/>
          </a:xfrm>
          <a:prstGeom prst="rect">
            <a:avLst/>
          </a:prstGeom>
          <a:noFill/>
        </p:spPr>
      </p:pic>
      <p:pic>
        <p:nvPicPr>
          <p:cNvPr id="20" name="Picture 18" descr="http://www.playcast.ru/uploads/2015/03/01/12385573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28728" y="5968086"/>
            <a:ext cx="558008" cy="889914"/>
          </a:xfrm>
          <a:prstGeom prst="rect">
            <a:avLst/>
          </a:prstGeom>
          <a:noFill/>
        </p:spPr>
      </p:pic>
      <p:pic>
        <p:nvPicPr>
          <p:cNvPr id="21" name="Picture 16" descr="http://playcast.ru/uploads/2014/09/01/9700608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673442"/>
            <a:ext cx="928694" cy="1184558"/>
          </a:xfrm>
          <a:prstGeom prst="rect">
            <a:avLst/>
          </a:prstGeom>
          <a:noFill/>
        </p:spPr>
      </p:pic>
      <p:pic>
        <p:nvPicPr>
          <p:cNvPr id="22" name="Picture 26" descr="http://ramki-vsem.ru/images/klipart-8_small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072330" y="928670"/>
            <a:ext cx="1357322" cy="713851"/>
          </a:xfrm>
          <a:prstGeom prst="rect">
            <a:avLst/>
          </a:prstGeom>
          <a:noFill/>
        </p:spPr>
      </p:pic>
      <p:pic>
        <p:nvPicPr>
          <p:cNvPr id="23" name="Picture 26" descr="http://ramki-vsem.ru/images/klipart-8_small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14876" y="1571612"/>
            <a:ext cx="857256" cy="450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6" descr="http://go3.imgsmail.ru/imgpreview?key=371a2bf74b770b57&amp;mb=imgdb_preview_180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 descr="http://go4.imgsmail.ru/imgpreview?key=255e80573b2a6131&amp;mb=imgdb_preview_168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http://go3.imgsmail.ru/imgpreview?key=13d07e152cd431f4&amp;mb=imgdb_preview_181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76" name="Picture 28" descr="http://oboi-dlja-stola.ru/file/12307/760x0/16:9/%D0%A5%D0%B8%D0%B6%D0%B8%D0%BD%D0%B0-%D0%BD%D0%B0-%D0%B1%D0%B5%D1%80%D0%B5%D0%B3%D1%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25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5111/66124276.8c/0_75dc8_eb35811b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929066"/>
            <a:ext cx="2910030" cy="2723788"/>
          </a:xfrm>
          <a:prstGeom prst="rect">
            <a:avLst/>
          </a:prstGeom>
          <a:noFill/>
        </p:spPr>
      </p:pic>
      <p:pic>
        <p:nvPicPr>
          <p:cNvPr id="1030" name="Picture 6" descr="http://img-fotki.yandex.ru/get/6411/66124276.af/0_7b850_f4c7745c_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833792"/>
            <a:ext cx="2268157" cy="3024208"/>
          </a:xfrm>
          <a:prstGeom prst="rect">
            <a:avLst/>
          </a:prstGeom>
          <a:noFill/>
        </p:spPr>
      </p:pic>
      <p:pic>
        <p:nvPicPr>
          <p:cNvPr id="1032" name="Picture 8" descr="http://ic.pics.livejournal.com/1way_to_english/53463037/591896/591896_9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923459"/>
            <a:ext cx="2628453" cy="1934541"/>
          </a:xfrm>
          <a:prstGeom prst="rect">
            <a:avLst/>
          </a:prstGeom>
          <a:noFill/>
        </p:spPr>
      </p:pic>
      <p:pic>
        <p:nvPicPr>
          <p:cNvPr id="1048" name="Picture 24" descr="http://img-fotki.yandex.ru/get/5114/200418627.7/0_1077b4_545fa4c2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191476">
            <a:off x="-92354" y="1674342"/>
            <a:ext cx="1855677" cy="860008"/>
          </a:xfrm>
          <a:prstGeom prst="rect">
            <a:avLst/>
          </a:prstGeom>
          <a:noFill/>
        </p:spPr>
      </p:pic>
      <p:pic>
        <p:nvPicPr>
          <p:cNvPr id="1050" name="Picture 26" descr="http://img-fotki.yandex.ru/get/6418/16969765.b6/0_6b8e5_994d1481_ori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 flipH="1">
            <a:off x="7500958" y="1071546"/>
            <a:ext cx="1993924" cy="5929354"/>
          </a:xfrm>
          <a:prstGeom prst="rect">
            <a:avLst/>
          </a:prstGeom>
          <a:noFill/>
        </p:spPr>
      </p:pic>
      <p:pic>
        <p:nvPicPr>
          <p:cNvPr id="1066" name="Picture 42" descr="http://img-fotki.yandex.ru/get/5702/natali73123.e9/0_3b8ef_e88a6b87_L.jpg"/>
          <p:cNvPicPr>
            <a:picLocks noChangeAspect="1" noChangeArrowheads="1"/>
          </p:cNvPicPr>
          <p:nvPr/>
        </p:nvPicPr>
        <p:blipFill>
          <a:blip r:embed="rId7"/>
          <a:srcRect l="47619" r="28571" b="49000"/>
          <a:stretch>
            <a:fillRect/>
          </a:stretch>
        </p:blipFill>
        <p:spPr bwMode="auto">
          <a:xfrm>
            <a:off x="1571604" y="1928802"/>
            <a:ext cx="857256" cy="2428892"/>
          </a:xfrm>
          <a:prstGeom prst="rect">
            <a:avLst/>
          </a:prstGeom>
          <a:noFill/>
        </p:spPr>
      </p:pic>
      <p:pic>
        <p:nvPicPr>
          <p:cNvPr id="1068" name="Picture 44" descr="http://img-fotki.yandex.ru/get/5805/200418627.2a/0_10ebe2_744ff6c0_ori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3372" y="2214554"/>
            <a:ext cx="3215495" cy="1714512"/>
          </a:xfrm>
          <a:prstGeom prst="rect">
            <a:avLst/>
          </a:prstGeom>
          <a:noFill/>
        </p:spPr>
      </p:pic>
      <p:pic>
        <p:nvPicPr>
          <p:cNvPr id="1078" name="Picture 54" descr="http://img-fotki.yandex.ru/get/9360/16969765.180/0_7c2e2_97531b44_orig.png"/>
          <p:cNvPicPr>
            <a:picLocks noChangeAspect="1" noChangeArrowheads="1"/>
          </p:cNvPicPr>
          <p:nvPr/>
        </p:nvPicPr>
        <p:blipFill>
          <a:blip r:embed="rId9" cstate="print"/>
          <a:srcRect l="27985" t="17893" r="38432"/>
          <a:stretch>
            <a:fillRect/>
          </a:stretch>
        </p:blipFill>
        <p:spPr bwMode="auto">
          <a:xfrm>
            <a:off x="2071670" y="357166"/>
            <a:ext cx="934064" cy="1714512"/>
          </a:xfrm>
          <a:prstGeom prst="rect">
            <a:avLst/>
          </a:prstGeom>
          <a:noFill/>
        </p:spPr>
      </p:pic>
      <p:pic>
        <p:nvPicPr>
          <p:cNvPr id="34" name="Picture 6" descr="http://okna-stoik.ru/zvd/posuda/img/big/posuda_seledochnica_zheltaya_30.jpg"/>
          <p:cNvPicPr>
            <a:picLocks noChangeAspect="1" noChangeArrowheads="1"/>
          </p:cNvPicPr>
          <p:nvPr/>
        </p:nvPicPr>
        <p:blipFill>
          <a:blip r:embed="rId10"/>
          <a:srcRect t="20000" b="19999"/>
          <a:stretch>
            <a:fillRect/>
          </a:stretch>
        </p:blipFill>
        <p:spPr bwMode="auto">
          <a:xfrm>
            <a:off x="0" y="3786190"/>
            <a:ext cx="1857388" cy="11144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" name="Picture 12" descr="http://img-fotki.yandex.ru/get/4115/185733802.2f/0_a9028_6d025f2f_XL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6773293">
            <a:off x="2094134" y="2121519"/>
            <a:ext cx="2214578" cy="614546"/>
          </a:xfrm>
          <a:prstGeom prst="rect">
            <a:avLst/>
          </a:prstGeom>
          <a:noFill/>
        </p:spPr>
      </p:pic>
      <p:pic>
        <p:nvPicPr>
          <p:cNvPr id="1088" name="Picture 64" descr="http://ayatskov1.ru/wp-content/uploads/2013/06/setchatyj-gamak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929190" y="0"/>
            <a:ext cx="2095500" cy="1914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071678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FF0000"/>
                </a:solidFill>
                <a:latin typeface="Comic Sans MS" pitchFamily="66" charset="0"/>
              </a:rPr>
              <a:t>СПАСИБО ЗА ВНИМАНИЕ</a:t>
            </a:r>
            <a:endParaRPr lang="ru-RU" sz="18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436" name="AutoShape 4" descr="http://%D1%81%D0%B5%D0%B7%D0%BE%D0%BD%D1%8B-%D0%B3%D0%BE%D0%B4%D0%B0.%D1%80%D1%84/sites/default/files/images/uchitelu/risunok_korabli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http://%D0%B4%D0%B5%D1%82%D1%81%D0%B0%D0%B4%D0%B8%D0%BA3.%D1%80%D1%84/wp-content/uploads/2016/03/Ship-3_thum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2" name="Picture 10" descr="http://korablik29chap.ucoz.ru/izobrazhrnie/korablik_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929066"/>
            <a:ext cx="2500330" cy="24559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16</Words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 центр развития ребенка детский сад № 96 г.Томск</dc:title>
  <dc:creator>User</dc:creator>
  <cp:lastModifiedBy>User</cp:lastModifiedBy>
  <cp:revision>39</cp:revision>
  <dcterms:created xsi:type="dcterms:W3CDTF">2016-05-02T11:37:31Z</dcterms:created>
  <dcterms:modified xsi:type="dcterms:W3CDTF">2016-05-02T15:28:31Z</dcterms:modified>
</cp:coreProperties>
</file>