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8" r:id="rId5"/>
    <p:sldId id="287" r:id="rId6"/>
    <p:sldId id="269" r:id="rId7"/>
    <p:sldId id="288" r:id="rId8"/>
    <p:sldId id="270" r:id="rId9"/>
    <p:sldId id="265" r:id="rId10"/>
    <p:sldId id="267" r:id="rId11"/>
    <p:sldId id="271" r:id="rId12"/>
    <p:sldId id="272" r:id="rId13"/>
    <p:sldId id="273" r:id="rId14"/>
    <p:sldId id="289" r:id="rId15"/>
    <p:sldId id="276" r:id="rId16"/>
    <p:sldId id="290" r:id="rId17"/>
    <p:sldId id="286" r:id="rId18"/>
    <p:sldId id="291" r:id="rId19"/>
    <p:sldId id="279" r:id="rId20"/>
    <p:sldId id="292" r:id="rId21"/>
    <p:sldId id="280" r:id="rId22"/>
    <p:sldId id="293" r:id="rId23"/>
    <p:sldId id="281" r:id="rId24"/>
    <p:sldId id="294" r:id="rId25"/>
    <p:sldId id="282" r:id="rId26"/>
    <p:sldId id="295" r:id="rId27"/>
    <p:sldId id="283" r:id="rId28"/>
    <p:sldId id="296" r:id="rId29"/>
    <p:sldId id="284" r:id="rId30"/>
    <p:sldId id="297" r:id="rId31"/>
    <p:sldId id="285" r:id="rId32"/>
    <p:sldId id="29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B46C-9988-475D-8C2E-2EFF868DB4D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CD84B-AF52-41D3-BFEB-55D1BEDAF2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ivolga%20&#1080;&#1074;&#1086;&#1083;&#1075;&#1072;.mp3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solovei%20&#1089;&#1086;&#1083;&#1086;&#1074;&#1077;&#1081;.mp3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drozd-pevchij%20&#1076;&#1088;&#1086;&#1079;&#1076;%20&#1087;&#1077;&#1074;&#1095;&#1080;&#1081;.mp3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F:\&#1076;&#1077;&#1090;&#1089;&#1082;&#1080;&#1081;%20&#1089;&#1072;&#1076;%20&#1057;&#1082;&#1072;&#1079;&#1082;&#1072;\zyablik%20&#1079;&#1103;&#1073;&#1083;&#1080;&#1082;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zaryanka%20&#1084;&#1072;&#1083;&#1080;&#1085;&#1086;&#1074;&#1082;&#1072;.mp3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6;&#1077;&#1090;&#1089;&#1082;&#1080;&#1081;%20&#1089;&#1072;&#1076;%20&#1057;&#1082;&#1072;&#1079;&#1082;&#1072;\grach%20&#1075;&#1086;&#1083;&#1086;&#1089;%20&#1075;&#1088;&#1072;&#1095;&#1072;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tryasoguzka-alba%20&#1090;&#1088;&#1103;&#1089;&#1086;&#1075;&#1091;&#1079;&#1082;&#1072;.mp3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chibis%20&#1095;&#1080;&#1073;&#1080;&#1089;.mp3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gorihvostka%20&#1075;&#1086;&#1088;&#1080;&#1093;&#1074;&#1086;&#1089;&#1090;&#1082;&#1072;.mp3" TargetMode="Externa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penochka-tenkovka%20&#1055;&#1077;&#1085;&#1086;&#1095;&#1082;&#1072;%20&#1090;&#1077;&#1085;&#1100;&#1082;&#1086;&#1074;&#1082;&#1072;.mp3" TargetMode="Externa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konek-lesnoj%20&#1050;&#1086;&#1085;&#1105;&#1082;%20&#1083;&#1077;&#1089;&#1085;&#1086;&#1081;.mp3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slavka-atricapilla%20&#1057;&#1083;&#1072;&#1074;&#1082;&#1072;%20&#1095;&#1077;&#1088;&#1085;&#1086;&#1075;&#1086;&#1083;&#1086;&#1074;&#1072;&#1103;.mp3" TargetMode="Externa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lastochka-urbica%20&#1075;&#1086;&#1083;&#1086;&#1089;%20&#1083;&#1072;&#1089;&#1090;&#1086;&#1095;&#1082;&#1080;.mp3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zhavoronok-polevoj%20&#1078;&#1072;&#1074;&#1086;&#1088;&#1086;&#1085;&#1086;&#1082;%20&#1087;&#1086;&#1083;&#1077;&#1074;&#1086;&#1081;.mp3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76;&#1077;&#1090;&#1089;&#1082;&#1080;&#1081;%20&#1089;&#1072;&#1076;%20&#1057;&#1082;&#1072;&#1079;&#1082;&#1072;\kukushka%20&#1082;&#1091;&#1082;&#1091;&#1096;&#1082;&#1072;.mp3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80019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Перелётные  птицы.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3886200"/>
            <a:ext cx="4752528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570812" cy="467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Кукушонок, уже заметно переросший свою приемную маму - тростниковую камышевку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20405"/>
            <a:ext cx="7070456" cy="512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Иволга.</a:t>
            </a:r>
            <a:endParaRPr lang="ru-RU" sz="5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750334" cy="515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volga иволг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 smtClean="0"/>
              <a:t>Гнездо птица строит почти всегда на лиственных деревьях, прикрепляя его к верхним веткам. Внешне оно очень похоже на корзиночку, облицованную в тон дерева.</a:t>
            </a:r>
            <a:endParaRPr lang="ru-RU" sz="24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552728" cy="524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Соловей обыкновенный.</a:t>
            </a:r>
            <a:endParaRPr lang="ru-RU" sz="5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12776"/>
            <a:ext cx="4968552" cy="510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olovei солов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44408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соловья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земле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Реже на кустах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902" y="2492896"/>
            <a:ext cx="368405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358665"/>
            <a:ext cx="4041775" cy="358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ДРОЗД ПЕВЧИЙ</a:t>
            </a:r>
            <a:endParaRPr lang="ru-RU" sz="5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89552"/>
            <a:ext cx="8352928" cy="532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drozd-pevchij дрозд певчи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дрозда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на стволах и среди ветвей различных деревьев и кустарников,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на кучах валежника и пеньках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2" y="2636912"/>
            <a:ext cx="3810000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ЗЯБЛИК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Самец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Самка</a:t>
            </a:r>
            <a:endParaRPr lang="ru-RU" sz="36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23280"/>
            <a:ext cx="4032448" cy="307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76872"/>
            <a:ext cx="4324063" cy="309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yablik зябл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842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зяблика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 </a:t>
            </a:r>
            <a:r>
              <a:rPr lang="ru-RU" dirty="0" smtClean="0"/>
              <a:t>развилке ствола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На </a:t>
            </a:r>
            <a:r>
              <a:rPr lang="ru-RU" dirty="0" smtClean="0"/>
              <a:t>суку.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4090565" cy="30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08920"/>
            <a:ext cx="404177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МАЛИНОВКА (ЗАРЯНКА)</a:t>
            </a:r>
            <a:endParaRPr lang="ru-RU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96752"/>
            <a:ext cx="547260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aryanka малинов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024" y="-54768"/>
            <a:ext cx="9217024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ch голос грач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44408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малиновки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 </a:t>
            </a:r>
            <a:r>
              <a:rPr lang="ru-RU" dirty="0" smtClean="0"/>
              <a:t>ямках, гнилых пнях, между корнями, во мху, в густой траве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Даже </a:t>
            </a:r>
            <a:r>
              <a:rPr lang="ru-RU" dirty="0" smtClean="0"/>
              <a:t>в пустых норках некоторых млекопитающих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174875"/>
            <a:ext cx="352839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74875"/>
            <a:ext cx="403244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ТРЯСОГУЗКА БЕЛАЯ</a:t>
            </a:r>
            <a:endParaRPr lang="ru-RU" sz="5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7351192" cy="498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tryasoguzka-alba трясогуз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трясогузки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Имеет </a:t>
            </a:r>
            <a:r>
              <a:rPr lang="ru-RU" dirty="0" smtClean="0"/>
              <a:t>вид неглубокой чаши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Лоток свит из шерсти животных и конского волоса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5"/>
            <a:ext cx="3744416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276872"/>
            <a:ext cx="404177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ЧИБИС</a:t>
            </a:r>
            <a:endParaRPr lang="ru-RU" sz="54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408712" cy="507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hibis чиби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чибиса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Л</a:t>
            </a:r>
            <a:r>
              <a:rPr lang="ru-RU" dirty="0" smtClean="0"/>
              <a:t>унка</a:t>
            </a:r>
            <a:r>
              <a:rPr lang="ru-RU" dirty="0" smtClean="0"/>
              <a:t>, выдолбленная собственным хвостом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Выстилается </a:t>
            </a:r>
            <a:r>
              <a:rPr lang="ru-RU" dirty="0" smtClean="0"/>
              <a:t>мягкими стебельками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880"/>
            <a:ext cx="40401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348880"/>
            <a:ext cx="404177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ГОРИХВОСТКА ОБЫКНОВЕННАЯ (ЛЫСУШКА)</a:t>
            </a:r>
            <a:endParaRPr lang="ru-RU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12776"/>
            <a:ext cx="6048672" cy="521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orihvostka горихвост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горихвостки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Дупла </a:t>
            </a:r>
            <a:r>
              <a:rPr lang="ru-RU" dirty="0" smtClean="0"/>
              <a:t>в стволах деревьев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под корнями деревьев или кустарников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22334"/>
            <a:ext cx="4040188" cy="365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9500" y="2420888"/>
            <a:ext cx="3758964" cy="350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ПЕНОЧКА-ТЕНЬКОВКА</a:t>
            </a:r>
            <a:endParaRPr lang="ru-RU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340768"/>
            <a:ext cx="6435812" cy="488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enochka-tenkovka Пеночка теньков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пеночки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 smtClean="0"/>
              <a:t>гуще еловых лап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На </a:t>
            </a:r>
            <a:r>
              <a:rPr lang="ru-RU" dirty="0" smtClean="0"/>
              <a:t>пнях или просто на земле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3788709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847" y="2276873"/>
            <a:ext cx="3710130" cy="38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КОНЁК ЛЕСНОЙ</a:t>
            </a:r>
            <a:endParaRPr lang="ru-RU" sz="54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7200800" cy="520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onek-lesnoj Конёк лесно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13" y="548680"/>
            <a:ext cx="8630171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конька лесного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Помещает </a:t>
            </a:r>
            <a:r>
              <a:rPr lang="ru-RU" dirty="0" smtClean="0"/>
              <a:t>в неглубокой ямке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Гнездо чашеобразной формы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723" y="2420888"/>
            <a:ext cx="389445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420888"/>
            <a:ext cx="4041775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СЛАВКА ЧЕРНОГОЛОВАЯ</a:t>
            </a:r>
            <a:endParaRPr lang="ru-RU" sz="54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196752"/>
            <a:ext cx="518457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avka-atricapilla Славка черноголов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славки черноголовой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Гнездо устраивает в подлесках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Или на </a:t>
            </a:r>
            <a:r>
              <a:rPr lang="ru-RU" dirty="0" smtClean="0"/>
              <a:t>маленьких елочках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567" y="2348880"/>
            <a:ext cx="409273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420888"/>
            <a:ext cx="404177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Ласточка городская.</a:t>
            </a:r>
            <a:endParaRPr lang="ru-RU" sz="5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68760"/>
            <a:ext cx="7056784" cy="545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lastochka-urbica голос ласточ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Гнёздо  ласточки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скалах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В городах (под крышами)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59134"/>
            <a:ext cx="4040188" cy="318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92895"/>
            <a:ext cx="3888432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Жаворонок полевой.</a:t>
            </a:r>
            <a:endParaRPr lang="ru-RU" sz="5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97094"/>
            <a:ext cx="6945820" cy="529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havoronok-polevoj жаворонок полево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Гнездо жаворонка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 лугах, полях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с  высокой травой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6912"/>
            <a:ext cx="404177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Кукушка </a:t>
            </a:r>
            <a:r>
              <a:rPr lang="ru-RU" sz="6000" b="1" dirty="0" smtClean="0"/>
              <a:t>обыкновенная</a:t>
            </a:r>
            <a:r>
              <a:rPr lang="ru-RU" sz="6000" b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128838"/>
            <a:ext cx="8745594" cy="420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kushka кукуш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3346692" cy="235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347272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93096"/>
            <a:ext cx="33705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21088"/>
            <a:ext cx="3486918" cy="245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2708921"/>
            <a:ext cx="7776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Гнездо соловья-красношейки с яйцом     Гнездо овсянки-крошки с яйцом кукушки                                                              </a:t>
            </a:r>
            <a:r>
              <a:rPr lang="ru-RU" dirty="0" err="1" smtClean="0"/>
              <a:t>кукушки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Гнездо </a:t>
            </a:r>
            <a:r>
              <a:rPr lang="ru-RU" dirty="0" err="1" smtClean="0"/>
              <a:t>дроздовидной</a:t>
            </a:r>
            <a:r>
              <a:rPr lang="ru-RU" dirty="0" smtClean="0"/>
              <a:t> </a:t>
            </a:r>
            <a:r>
              <a:rPr lang="ru-RU" dirty="0" err="1" smtClean="0"/>
              <a:t>камышовки</a:t>
            </a:r>
            <a:r>
              <a:rPr lang="ru-RU" dirty="0" smtClean="0"/>
              <a:t>.             Гнездо чернушки.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238</Words>
  <Application>Microsoft Office PowerPoint</Application>
  <PresentationFormat>Экран (4:3)</PresentationFormat>
  <Paragraphs>61</Paragraphs>
  <Slides>32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Перелётные  птицы.</vt:lpstr>
      <vt:lpstr>Слайд 2</vt:lpstr>
      <vt:lpstr>Слайд 3</vt:lpstr>
      <vt:lpstr>Ласточка городская.</vt:lpstr>
      <vt:lpstr>Гнёздо  ласточки</vt:lpstr>
      <vt:lpstr>Жаворонок полевой.</vt:lpstr>
      <vt:lpstr>Гнездо жаворонка</vt:lpstr>
      <vt:lpstr>Кукушка обыкновенная. </vt:lpstr>
      <vt:lpstr>Слайд 9</vt:lpstr>
      <vt:lpstr>Кукушонок, уже заметно переросший свою приемную маму - тростниковую камышевку</vt:lpstr>
      <vt:lpstr>Иволга.</vt:lpstr>
      <vt:lpstr>Гнездо птица строит почти всегда на лиственных деревьях, прикрепляя его к верхним веткам. Внешне оно очень похоже на корзиночку, облицованную в тон дерева.</vt:lpstr>
      <vt:lpstr>Соловей обыкновенный.</vt:lpstr>
      <vt:lpstr>Гнездо соловья</vt:lpstr>
      <vt:lpstr>ДРОЗД ПЕВЧИЙ</vt:lpstr>
      <vt:lpstr>Гнездо дрозда</vt:lpstr>
      <vt:lpstr>ЗЯБЛИК</vt:lpstr>
      <vt:lpstr>Гнездо зяблика</vt:lpstr>
      <vt:lpstr>МАЛИНОВКА (ЗАРЯНКА)</vt:lpstr>
      <vt:lpstr>Гнездо малиновки</vt:lpstr>
      <vt:lpstr>ТРЯСОГУЗКА БЕЛАЯ</vt:lpstr>
      <vt:lpstr>Гнездо трясогузки</vt:lpstr>
      <vt:lpstr>ЧИБИС</vt:lpstr>
      <vt:lpstr>Гнездо чибиса</vt:lpstr>
      <vt:lpstr>ГОРИХВОСТКА ОБЫКНОВЕННАЯ (ЛЫСУШКА)</vt:lpstr>
      <vt:lpstr>Гнездо горихвостки</vt:lpstr>
      <vt:lpstr>ПЕНОЧКА-ТЕНЬКОВКА</vt:lpstr>
      <vt:lpstr>Гнездо пеночки</vt:lpstr>
      <vt:lpstr>КОНЁК ЛЕСНОЙ</vt:lpstr>
      <vt:lpstr>Гнездо конька лесного</vt:lpstr>
      <vt:lpstr>СЛАВКА ЧЕРНОГОЛОВАЯ</vt:lpstr>
      <vt:lpstr>Гнездо славки черноголовой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Лиза</dc:creator>
  <cp:lastModifiedBy>Лиза</cp:lastModifiedBy>
  <cp:revision>28</cp:revision>
  <dcterms:created xsi:type="dcterms:W3CDTF">2016-04-03T15:09:37Z</dcterms:created>
  <dcterms:modified xsi:type="dcterms:W3CDTF">2016-04-03T21:36:08Z</dcterms:modified>
</cp:coreProperties>
</file>