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sldIdLst>
    <p:sldId id="256" r:id="rId2"/>
    <p:sldId id="261" r:id="rId3"/>
    <p:sldId id="259" r:id="rId4"/>
    <p:sldId id="263" r:id="rId5"/>
    <p:sldId id="257" r:id="rId6"/>
    <p:sldId id="258" r:id="rId7"/>
    <p:sldId id="264" r:id="rId8"/>
    <p:sldId id="265" r:id="rId9"/>
    <p:sldId id="260" r:id="rId10"/>
    <p:sldId id="266" r:id="rId11"/>
    <p:sldId id="262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40" d="100"/>
          <a:sy n="40" d="100"/>
        </p:scale>
        <p:origin x="-120" y="-7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41189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698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910363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3465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833331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85214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02432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0679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43958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285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61344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55680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87295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2885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33950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04526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71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7845" y="885825"/>
            <a:ext cx="8001000" cy="646759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Педагогический проект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ru-RU" sz="5300" dirty="0" smtClean="0"/>
              <a:t> Масленица</a:t>
            </a:r>
            <a:endParaRPr lang="ru-RU" sz="53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Старшая группа</a:t>
            </a:r>
          </a:p>
          <a:p>
            <a:r>
              <a:rPr lang="ru-RU" dirty="0" smtClean="0"/>
              <a:t>МБДОУ № </a:t>
            </a:r>
            <a:r>
              <a:rPr lang="ru-RU" dirty="0" smtClean="0"/>
              <a:t>341</a:t>
            </a:r>
            <a:endParaRPr lang="ru-RU" dirty="0"/>
          </a:p>
        </p:txBody>
      </p:sp>
      <p:pic>
        <p:nvPicPr>
          <p:cNvPr id="7" name="Рисунок 6" descr="csozriaw_xvnjhkravnhqzecfp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379" y="1033618"/>
            <a:ext cx="5715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649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392290"/>
            <a:ext cx="8911687" cy="779687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реализации 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9865" y="1313645"/>
            <a:ext cx="9456871" cy="5280338"/>
          </a:xfrm>
        </p:spPr>
        <p:txBody>
          <a:bodyPr>
            <a:normAutofit/>
          </a:bodyPr>
          <a:lstStyle/>
          <a:p>
            <a:pPr lvl="0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развивающего образования; </a:t>
            </a:r>
          </a:p>
          <a:p>
            <a:pPr lvl="0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принцип необходимости и достаточности;</a:t>
            </a:r>
          </a:p>
          <a:p>
            <a:pPr lvl="0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интеграции образовательных областей в соответствии с возрастными возможностями и особенностями воспитанников; </a:t>
            </a:r>
          </a:p>
          <a:p>
            <a:pPr lvl="0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комплексно-тематический принцип построения образовательного процесса;</a:t>
            </a:r>
          </a:p>
          <a:p>
            <a:pPr lvl="0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решение программных образовательных задач в совместной деятельности взрослого и детей; </a:t>
            </a:r>
          </a:p>
          <a:p>
            <a:pPr lvl="0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решение программных образовательных задач в самостоятельной деятельности детей; </a:t>
            </a:r>
          </a:p>
          <a:p>
            <a:pPr lvl="0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взаимодействие с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676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37265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759" y="2880575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марта – 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марта 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(краткосрочный)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432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0575" y="0"/>
            <a:ext cx="8911687" cy="83120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Циклограмма проекта:</a:t>
            </a:r>
            <a:endParaRPr lang="ru-RU" sz="4000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53256694"/>
              </p:ext>
            </p:extLst>
          </p:nvPr>
        </p:nvGraphicFramePr>
        <p:xfrm>
          <a:off x="1197735" y="693924"/>
          <a:ext cx="10882648" cy="704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952"/>
                <a:gridCol w="9856696"/>
              </a:tblGrid>
              <a:tr h="1410204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11.03.</a:t>
                      </a:r>
                    </a:p>
                    <a:p>
                      <a:r>
                        <a:rPr lang="ru-RU" sz="20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 г.</a:t>
                      </a:r>
                      <a:endParaRPr lang="ru-RU" sz="20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в группе обсуждения идеи проекта, выявление интересующих детей вопросов;</a:t>
                      </a:r>
                    </a:p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в группах по сбору информации об истории праздника, ее обработке и поиску недостающей;</a:t>
                      </a:r>
                    </a:p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Подбор материала для папки-передвижки ;</a:t>
                      </a:r>
                    </a:p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НОД рисование «Дымковская</a:t>
                      </a:r>
                      <a:r>
                        <a:rPr lang="ru-RU" sz="1800" b="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игрушка</a:t>
                      </a:r>
                      <a:r>
                        <a:rPr lang="ru-RU" sz="18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»;                                                                                                        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разучивание русских народных подвижных игр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« Шел козел по лесу.» </a:t>
                      </a:r>
                      <a:endParaRPr lang="ru-RU" sz="1800" b="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endParaRPr lang="ru-RU" sz="18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0204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12.03.</a:t>
                      </a:r>
                    </a:p>
                    <a:p>
                      <a:r>
                        <a:rPr lang="ru-RU" sz="20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 г.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электронная презентация «Широкая Масленица» (знакомство детей со значением и обычаями праздника);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разучивание русских народных подвижных игр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«Ты катись веселый блинчик»)</a:t>
                      </a:r>
                      <a:endParaRPr lang="ru-RU" sz="180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и обсуждение русской народной сказки «Крылатый ,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мохнатый да масляный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»;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ru-RU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24638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13.03.</a:t>
                      </a:r>
                    </a:p>
                    <a:p>
                      <a:r>
                        <a:rPr lang="ru-RU" sz="20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 г.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прослушивание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песен разных лет по теме;</a:t>
                      </a:r>
                      <a:endParaRPr lang="en-US" sz="180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разучивание песен, пословиц, частушек, поговорок, считалок, загадок, закличек;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Рисование  рисунков на выставку«Прощание с зимой»;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24638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14.03.</a:t>
                      </a:r>
                    </a:p>
                    <a:p>
                      <a:r>
                        <a:rPr lang="ru-RU" sz="20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 г.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и заучивание стихотворения Тютчева «Зима недаром злится…»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Лепка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 соленого теста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теме;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разучивание русской народной песенки «Блины»; разучивание русских народных подвижных игр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 Гори </a:t>
                      </a:r>
                      <a:r>
                        <a:rPr lang="ru-RU" sz="18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гори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ясно…» </a:t>
                      </a:r>
                      <a:endParaRPr lang="ru-RU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45791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15.03.</a:t>
                      </a:r>
                    </a:p>
                    <a:p>
                      <a:r>
                        <a:rPr lang="ru-RU" sz="20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 г.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None/>
                      </a:pPr>
                      <a:endParaRPr lang="ru-RU" sz="1800" b="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праздника;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о предстоящем празднике. Праздник «Масленица»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  рисунков для блинной книги</a:t>
                      </a:r>
                      <a:endParaRPr lang="ru-RU" sz="1800" b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1971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проведенной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1" y="1532586"/>
            <a:ext cx="9220715" cy="5325414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Повысился уровень самообразования педагога, отобрана информация в соответствие с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-возрастными особенностями детей, создана ПРС.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риобщены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участники к традиции проведения народного праздника Масленицы.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Обобщены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закреплены знания детей о празднике «Масленица».</a:t>
            </a:r>
          </a:p>
          <a:p>
            <a:pPr lvl="0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используют в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активной речи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считалки, загадки,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заклички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Умеют играть в русские народные подвижные игры. </a:t>
            </a:r>
          </a:p>
          <a:p>
            <a:pPr lvl="0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Знают названия русских народных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сказок и сказочных героев,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умеют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узнавать их в  произведениях изобразительного искусства.</a:t>
            </a:r>
          </a:p>
          <a:p>
            <a:pPr lvl="0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Осмысленно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участвуют в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русских народных праздниках (знают название праздника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традиции,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поют песни, исполняют частушки, читают стихи).</a:t>
            </a:r>
          </a:p>
          <a:p>
            <a:pPr lvl="0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относятся к предметам быта, произведениям народного творчества.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7652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6254" y="0"/>
            <a:ext cx="7375323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" name="Содержимое 6" descr="DSCF20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290" y="618308"/>
            <a:ext cx="5037667" cy="3778250"/>
          </a:xfrm>
        </p:spPr>
      </p:pic>
      <p:pic>
        <p:nvPicPr>
          <p:cNvPr id="8" name="Рисунок 7" descr="DSCF2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616" y="3187337"/>
            <a:ext cx="4672149" cy="350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481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F20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496" y="314881"/>
            <a:ext cx="5519405" cy="4139553"/>
          </a:xfrm>
        </p:spPr>
      </p:pic>
      <p:pic>
        <p:nvPicPr>
          <p:cNvPr id="8" name="Рисунок 7" descr="DSCF209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642" y="1711234"/>
            <a:ext cx="4433923" cy="463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05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DSCF20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331" y="164657"/>
            <a:ext cx="4928432" cy="3696324"/>
          </a:xfrm>
        </p:spPr>
      </p:pic>
      <p:pic>
        <p:nvPicPr>
          <p:cNvPr id="9" name="Рисунок 8" descr="DSCF20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891" y="2573383"/>
            <a:ext cx="5712823" cy="42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761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F205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599" y="239486"/>
            <a:ext cx="5037667" cy="3778250"/>
          </a:xfrm>
        </p:spPr>
      </p:pic>
      <p:pic>
        <p:nvPicPr>
          <p:cNvPr id="8" name="Рисунок 7" descr="DSCF20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58" y="2485210"/>
            <a:ext cx="5168536" cy="387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605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F206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536" y="278674"/>
            <a:ext cx="5037667" cy="3778250"/>
          </a:xfrm>
        </p:spPr>
      </p:pic>
      <p:pic>
        <p:nvPicPr>
          <p:cNvPr id="8" name="Рисунок 7" descr="DSCF20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261" y="1240971"/>
            <a:ext cx="6130835" cy="459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517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F21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175" y="183615"/>
            <a:ext cx="5037667" cy="3778250"/>
          </a:xfrm>
        </p:spPr>
      </p:pic>
      <p:pic>
        <p:nvPicPr>
          <p:cNvPr id="9" name="Рисунок 8" descr="DSCF21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240" y="1789610"/>
            <a:ext cx="6270172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156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758482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группа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2925" y="2382592"/>
            <a:ext cx="8915400" cy="3777622"/>
          </a:xfr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ам. зав. по ВМР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</a:t>
            </a:r>
            <a:endParaRPr lang="en-US" sz="4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5943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5769" y="144886"/>
            <a:ext cx="8950818" cy="6713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19431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8867" y="2631583"/>
            <a:ext cx="5220833" cy="391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N46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09" y="378823"/>
            <a:ext cx="5954919" cy="446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414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973" y="28183"/>
            <a:ext cx="4273785" cy="569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N46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999" y="1304327"/>
            <a:ext cx="7108807" cy="533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136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9742" y="276380"/>
            <a:ext cx="8911687" cy="128089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Спасибо за внимание!</a:t>
            </a:r>
            <a:endParaRPr lang="ru-RU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 descr="1297355057_maslenica-prig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3121" y="1069512"/>
            <a:ext cx="5816183" cy="5788488"/>
          </a:xfrm>
        </p:spPr>
      </p:pic>
    </p:spTree>
    <p:extLst>
      <p:ext uri="{BB962C8B-B14F-4D97-AF65-F5344CB8AC3E}">
        <p14:creationId xmlns:p14="http://schemas.microsoft.com/office/powerpoint/2010/main" xmlns="" val="188191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8197" y="1264555"/>
            <a:ext cx="9186415" cy="5593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высокая.</a:t>
            </a:r>
          </a:p>
          <a:p>
            <a:pPr marL="0" indent="0">
              <a:buNone/>
            </a:pP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89409" y="2396341"/>
            <a:ext cx="86674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мире, во время развития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высоких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технологий,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 всё реже вспоминают культуру наших предков. Дети практически не посещают музеи, предметы старины сохранились в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семьях в единичных экземплярах(или не сохранились вообще),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 не проявляют интерес к истории своей деревни, не могут различать народные промыслы. Поэтому-то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возникла необходимость в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приобщении детей к народной культуре и истории своего края.</a:t>
            </a:r>
          </a:p>
        </p:txBody>
      </p:sp>
    </p:spTree>
    <p:extLst>
      <p:ext uri="{BB962C8B-B14F-4D97-AF65-F5344CB8AC3E}">
        <p14:creationId xmlns:p14="http://schemas.microsoft.com/office/powerpoint/2010/main" xmlns="" val="341739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5500" y="1634544"/>
            <a:ext cx="8915400" cy="4724400"/>
          </a:xfrm>
        </p:spPr>
        <p:txBody>
          <a:bodyPr>
            <a:norm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Всеобщая декларация прав человека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Декларация прав ребенка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Российской Федерации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кодекс РФ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РФ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Образовании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10.07.1992 г. № 3266-1 (в редакции от 08.12.2010 N 337-ФЗ)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ФГТ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детей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25500" y="353654"/>
            <a:ext cx="8911687" cy="128089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Теоретическое обоснование проекта: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0551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проекта: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интереса к традициям русского народа (праздник Масленица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любви к своей Родине;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смекалки, выносливости.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649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1898" y="173349"/>
            <a:ext cx="8470027" cy="741051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6525" y="1038895"/>
            <a:ext cx="8915400" cy="5819105"/>
          </a:xfrm>
        </p:spPr>
        <p:txBody>
          <a:bodyPr>
            <a:normAutofit/>
          </a:bodyPr>
          <a:lstStyle/>
          <a:p>
            <a:pPr lvl="0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уровень самообразования педагога, отобрать информацию в соответствии с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-возрастными особенностями детей, создать ПРС.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Возрождать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обрядовым русским праздникам.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духовный мир детей.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Обобщить и закрепить знания детей о празднике «Масленица».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эмоциональное сопереживание и участие в игре-действии, приобщить всех участников к традиции проведения народного праздника Масленицы.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чувство патриотизма, основанного на русских традициях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итоговый праздник.</a:t>
            </a:r>
          </a:p>
          <a:p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710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533958"/>
            <a:ext cx="8911687" cy="985749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игровой, творческий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характеру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внутри ДОУ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количеству участников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коллективный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продолжительности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8247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681" y="251696"/>
            <a:ext cx="8911687" cy="1280890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проведения:</a:t>
            </a:r>
            <a:endParaRPr lang="ru-RU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681" y="1532586"/>
            <a:ext cx="9491729" cy="5048518"/>
          </a:xfrm>
        </p:spPr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НОД,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литературы,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 детей, 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художественно-продуктивная деятельность,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занятия,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родителями, 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праздника -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мероприятия.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8286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5196" y="134713"/>
            <a:ext cx="8911687" cy="818324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результаты: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847" y="2146478"/>
            <a:ext cx="8915400" cy="377762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Позволит сформировать у детей познавательный интерес к окружающему миру, родной культуре, сформировать первоначальные представления об истории и культуре русского народа. Воспитывает у детей эмоциональное, положительное отношение к 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традициям; 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словаря.</a:t>
            </a:r>
          </a:p>
          <a:p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453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597</TotalTime>
  <Words>671</Words>
  <Application>Microsoft Office PowerPoint</Application>
  <PresentationFormat>Произвольный</PresentationFormat>
  <Paragraphs>99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Легкий дым</vt:lpstr>
      <vt:lpstr>Педагогический проект  Масленица</vt:lpstr>
      <vt:lpstr>Рабочая группа проекта:</vt:lpstr>
      <vt:lpstr>Актуальность проекта:</vt:lpstr>
      <vt:lpstr>Теоретическое обоснование проекта:  </vt:lpstr>
      <vt:lpstr>Цели проекта:</vt:lpstr>
      <vt:lpstr>Задачи:</vt:lpstr>
      <vt:lpstr>Характеристика проекта:</vt:lpstr>
      <vt:lpstr>Формы проведения:</vt:lpstr>
      <vt:lpstr>Планируемые результаты:</vt:lpstr>
      <vt:lpstr>Принципы реализации проекта:</vt:lpstr>
      <vt:lpstr>Сроки реализации</vt:lpstr>
      <vt:lpstr>Циклограмма проекта:</vt:lpstr>
      <vt:lpstr>Результаты проведенной работы: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   Спасибо за внимание!</vt:lpstr>
    </vt:vector>
  </TitlesOfParts>
  <Company>*Питер-Company*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проект</dc:title>
  <dc:creator>Дмитрий Каленюк</dc:creator>
  <cp:lastModifiedBy>1</cp:lastModifiedBy>
  <cp:revision>41</cp:revision>
  <dcterms:created xsi:type="dcterms:W3CDTF">2013-03-15T18:35:46Z</dcterms:created>
  <dcterms:modified xsi:type="dcterms:W3CDTF">2016-05-11T17:45:27Z</dcterms:modified>
</cp:coreProperties>
</file>