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96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37A8FB-7810-4E78-9210-DB57BAA7BD5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EC66FA3-0BC1-4856-9420-826682E2A68E}">
      <dgm:prSet phldrT="[Текст]"/>
      <dgm:spPr/>
      <dgm:t>
        <a:bodyPr/>
        <a:lstStyle/>
        <a:p>
          <a:r>
            <a:rPr lang="ru-RU" dirty="0" smtClean="0"/>
            <a:t>Первый год жизни – потребность общения: непосредственное эмоциональное общение с матерью</a:t>
          </a:r>
          <a:r>
            <a:rPr lang="ru-RU" dirty="0" smtClean="0">
              <a:sym typeface="Symbol" panose="05050102010706020507" pitchFamily="18" charset="2"/>
            </a:rPr>
            <a:t> </a:t>
          </a:r>
          <a:r>
            <a:rPr lang="ru-RU" dirty="0" smtClean="0"/>
            <a:t>более ярко выраженный характер </a:t>
          </a:r>
          <a:endParaRPr lang="ru-RU" dirty="0"/>
        </a:p>
      </dgm:t>
    </dgm:pt>
    <dgm:pt modelId="{9D5DF95B-24CB-4F8C-A035-8271A2153016}" type="parTrans" cxnId="{3393EBB7-A0C2-4A48-B066-B5E826253F22}">
      <dgm:prSet/>
      <dgm:spPr/>
      <dgm:t>
        <a:bodyPr/>
        <a:lstStyle/>
        <a:p>
          <a:endParaRPr lang="ru-RU"/>
        </a:p>
      </dgm:t>
    </dgm:pt>
    <dgm:pt modelId="{39964F2C-7B39-4DAC-A4E5-070E4B4C620F}" type="sibTrans" cxnId="{3393EBB7-A0C2-4A48-B066-B5E826253F22}">
      <dgm:prSet/>
      <dgm:spPr/>
      <dgm:t>
        <a:bodyPr/>
        <a:lstStyle/>
        <a:p>
          <a:endParaRPr lang="ru-RU"/>
        </a:p>
      </dgm:t>
    </dgm:pt>
    <dgm:pt modelId="{84DA88AC-BAFB-4585-B0DA-4DDDA8C6840F}">
      <dgm:prSet phldrT="[Текст]"/>
      <dgm:spPr/>
      <dgm:t>
        <a:bodyPr/>
        <a:lstStyle/>
        <a:p>
          <a:r>
            <a:rPr lang="ru-RU" dirty="0" smtClean="0"/>
            <a:t>Дальнейшее развитие ребенка полно­стью зависит от: </a:t>
          </a:r>
          <a:endParaRPr lang="ru-RU" dirty="0"/>
        </a:p>
      </dgm:t>
    </dgm:pt>
    <dgm:pt modelId="{6FB20EB5-AA55-48AB-BFFB-47277C78D86F}" type="parTrans" cxnId="{748E02E8-126E-4544-8CF7-3671924972F0}">
      <dgm:prSet/>
      <dgm:spPr/>
      <dgm:t>
        <a:bodyPr/>
        <a:lstStyle/>
        <a:p>
          <a:endParaRPr lang="ru-RU"/>
        </a:p>
      </dgm:t>
    </dgm:pt>
    <dgm:pt modelId="{DAE72B63-8D6F-499A-9A26-285717479CCA}" type="sibTrans" cxnId="{748E02E8-126E-4544-8CF7-3671924972F0}">
      <dgm:prSet/>
      <dgm:spPr/>
      <dgm:t>
        <a:bodyPr/>
        <a:lstStyle/>
        <a:p>
          <a:endParaRPr lang="ru-RU"/>
        </a:p>
      </dgm:t>
    </dgm:pt>
    <dgm:pt modelId="{D96522CB-D925-4755-B996-945DE770C204}" type="pres">
      <dgm:prSet presAssocID="{7637A8FB-7810-4E78-9210-DB57BAA7BD5A}" presName="Name0" presStyleCnt="0">
        <dgm:presLayoutVars>
          <dgm:dir/>
          <dgm:resizeHandles val="exact"/>
        </dgm:presLayoutVars>
      </dgm:prSet>
      <dgm:spPr/>
    </dgm:pt>
    <dgm:pt modelId="{8ACE2793-ADB7-4BEC-90B0-7BF9A3132065}" type="pres">
      <dgm:prSet presAssocID="{1EC66FA3-0BC1-4856-9420-826682E2A68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EEF1F-11F6-4D40-B0FA-0FD277CB01FB}" type="pres">
      <dgm:prSet presAssocID="{39964F2C-7B39-4DAC-A4E5-070E4B4C620F}" presName="sibTrans" presStyleLbl="sibTrans2D1" presStyleIdx="0" presStyleCnt="1"/>
      <dgm:spPr/>
      <dgm:t>
        <a:bodyPr/>
        <a:lstStyle/>
        <a:p>
          <a:endParaRPr lang="ru-RU"/>
        </a:p>
      </dgm:t>
    </dgm:pt>
    <dgm:pt modelId="{6BD2A76A-2F0E-4704-8630-8886A7DF8E67}" type="pres">
      <dgm:prSet presAssocID="{39964F2C-7B39-4DAC-A4E5-070E4B4C620F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19C04B5E-77B9-438F-B92A-BC5E18C6F20B}" type="pres">
      <dgm:prSet presAssocID="{84DA88AC-BAFB-4585-B0DA-4DDDA8C6840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7606EA-DFA4-4CE8-9DE4-9B8869DCE031}" type="presOf" srcId="{84DA88AC-BAFB-4585-B0DA-4DDDA8C6840F}" destId="{19C04B5E-77B9-438F-B92A-BC5E18C6F20B}" srcOrd="0" destOrd="0" presId="urn:microsoft.com/office/officeart/2005/8/layout/process1"/>
    <dgm:cxn modelId="{B88B7A82-DE61-44EF-9933-ADFAC73611E5}" type="presOf" srcId="{1EC66FA3-0BC1-4856-9420-826682E2A68E}" destId="{8ACE2793-ADB7-4BEC-90B0-7BF9A3132065}" srcOrd="0" destOrd="0" presId="urn:microsoft.com/office/officeart/2005/8/layout/process1"/>
    <dgm:cxn modelId="{748E02E8-126E-4544-8CF7-3671924972F0}" srcId="{7637A8FB-7810-4E78-9210-DB57BAA7BD5A}" destId="{84DA88AC-BAFB-4585-B0DA-4DDDA8C6840F}" srcOrd="1" destOrd="0" parTransId="{6FB20EB5-AA55-48AB-BFFB-47277C78D86F}" sibTransId="{DAE72B63-8D6F-499A-9A26-285717479CCA}"/>
    <dgm:cxn modelId="{AB89376C-BD86-49A3-8734-66B125BB889D}" type="presOf" srcId="{7637A8FB-7810-4E78-9210-DB57BAA7BD5A}" destId="{D96522CB-D925-4755-B996-945DE770C204}" srcOrd="0" destOrd="0" presId="urn:microsoft.com/office/officeart/2005/8/layout/process1"/>
    <dgm:cxn modelId="{50AA3103-B0E5-4FC8-B445-BCEC37467B0E}" type="presOf" srcId="{39964F2C-7B39-4DAC-A4E5-070E4B4C620F}" destId="{1BBEEF1F-11F6-4D40-B0FA-0FD277CB01FB}" srcOrd="0" destOrd="0" presId="urn:microsoft.com/office/officeart/2005/8/layout/process1"/>
    <dgm:cxn modelId="{462D301E-9798-4760-BB57-2156CEDD1AF2}" type="presOf" srcId="{39964F2C-7B39-4DAC-A4E5-070E4B4C620F}" destId="{6BD2A76A-2F0E-4704-8630-8886A7DF8E67}" srcOrd="1" destOrd="0" presId="urn:microsoft.com/office/officeart/2005/8/layout/process1"/>
    <dgm:cxn modelId="{3393EBB7-A0C2-4A48-B066-B5E826253F22}" srcId="{7637A8FB-7810-4E78-9210-DB57BAA7BD5A}" destId="{1EC66FA3-0BC1-4856-9420-826682E2A68E}" srcOrd="0" destOrd="0" parTransId="{9D5DF95B-24CB-4F8C-A035-8271A2153016}" sibTransId="{39964F2C-7B39-4DAC-A4E5-070E4B4C620F}"/>
    <dgm:cxn modelId="{3164B744-5449-42E9-9736-47855D2363CF}" type="presParOf" srcId="{D96522CB-D925-4755-B996-945DE770C204}" destId="{8ACE2793-ADB7-4BEC-90B0-7BF9A3132065}" srcOrd="0" destOrd="0" presId="urn:microsoft.com/office/officeart/2005/8/layout/process1"/>
    <dgm:cxn modelId="{F6EA530D-91AC-4014-8101-90956ED53B07}" type="presParOf" srcId="{D96522CB-D925-4755-B996-945DE770C204}" destId="{1BBEEF1F-11F6-4D40-B0FA-0FD277CB01FB}" srcOrd="1" destOrd="0" presId="urn:microsoft.com/office/officeart/2005/8/layout/process1"/>
    <dgm:cxn modelId="{15A7F638-0BE0-43B6-8625-38C47FC49180}" type="presParOf" srcId="{1BBEEF1F-11F6-4D40-B0FA-0FD277CB01FB}" destId="{6BD2A76A-2F0E-4704-8630-8886A7DF8E67}" srcOrd="0" destOrd="0" presId="urn:microsoft.com/office/officeart/2005/8/layout/process1"/>
    <dgm:cxn modelId="{91FCB126-F838-4064-9B4B-BCCFA9D8E4FC}" type="presParOf" srcId="{D96522CB-D925-4755-B996-945DE770C204}" destId="{19C04B5E-77B9-438F-B92A-BC5E18C6F20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569DFB-D09C-4A94-9D6D-3FC202F38814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D48350-2E78-4996-80E4-A054A1776784}">
      <dgm:prSet phldrT="[Текст]"/>
      <dgm:spPr/>
      <dgm:t>
        <a:bodyPr/>
        <a:lstStyle/>
        <a:p>
          <a:r>
            <a:rPr lang="ru-RU" dirty="0" smtClean="0"/>
            <a:t>В связи с дефектами развития ребенка </a:t>
          </a:r>
          <a:endParaRPr lang="ru-RU" dirty="0"/>
        </a:p>
      </dgm:t>
    </dgm:pt>
    <dgm:pt modelId="{8A121557-9EF8-44E5-BB35-F2D9B4903D8E}" type="parTrans" cxnId="{5EE119B7-4456-443D-BCA4-868D4C28F995}">
      <dgm:prSet/>
      <dgm:spPr/>
      <dgm:t>
        <a:bodyPr/>
        <a:lstStyle/>
        <a:p>
          <a:endParaRPr lang="ru-RU"/>
        </a:p>
      </dgm:t>
    </dgm:pt>
    <dgm:pt modelId="{38E29392-BDD8-4643-9528-7B7AB6A2B42F}" type="sibTrans" cxnId="{5EE119B7-4456-443D-BCA4-868D4C28F995}">
      <dgm:prSet/>
      <dgm:spPr/>
      <dgm:t>
        <a:bodyPr/>
        <a:lstStyle/>
        <a:p>
          <a:endParaRPr lang="ru-RU"/>
        </a:p>
      </dgm:t>
    </dgm:pt>
    <dgm:pt modelId="{BE8A0D9E-0DDC-4F0A-B487-86F946378E8A}">
      <dgm:prSet phldrT="[Текст]" custT="1"/>
      <dgm:spPr/>
      <dgm:t>
        <a:bodyPr/>
        <a:lstStyle/>
        <a:p>
          <a:r>
            <a:rPr lang="ru-RU" sz="2000" dirty="0" smtClean="0"/>
            <a:t>Нарушение речевого развития, умственная отста­лость, ЗПР и др.</a:t>
          </a:r>
          <a:endParaRPr lang="ru-RU" sz="2000" dirty="0"/>
        </a:p>
      </dgm:t>
    </dgm:pt>
    <dgm:pt modelId="{6F8F9C43-940B-49B4-AC94-CBE47CB90AEB}" type="parTrans" cxnId="{B9DDB8E2-1184-40DF-BEB8-179E290C96ED}">
      <dgm:prSet/>
      <dgm:spPr/>
      <dgm:t>
        <a:bodyPr/>
        <a:lstStyle/>
        <a:p>
          <a:endParaRPr lang="ru-RU"/>
        </a:p>
      </dgm:t>
    </dgm:pt>
    <dgm:pt modelId="{AC86097E-266E-4398-AA05-F035A46633D2}" type="sibTrans" cxnId="{B9DDB8E2-1184-40DF-BEB8-179E290C96ED}">
      <dgm:prSet/>
      <dgm:spPr/>
      <dgm:t>
        <a:bodyPr/>
        <a:lstStyle/>
        <a:p>
          <a:endParaRPr lang="ru-RU"/>
        </a:p>
      </dgm:t>
    </dgm:pt>
    <dgm:pt modelId="{7D1BE677-66A1-4708-B074-9540FE16EA1A}">
      <dgm:prSet phldrT="[Текст]" custT="1"/>
      <dgm:spPr/>
      <dgm:t>
        <a:bodyPr/>
        <a:lstStyle/>
        <a:p>
          <a:r>
            <a:rPr lang="ru-RU" sz="1400" dirty="0" smtClean="0"/>
            <a:t>Замкнутый порочный кру­г: из-за грубых дефектов звуковой речи, бедности словар­ного запаса и других причин сужаются социальные и речевые контакты, </a:t>
          </a:r>
          <a:r>
            <a:rPr lang="ru-RU" sz="1400" dirty="0" smtClean="0">
              <a:sym typeface="Symbol" panose="05050102010706020507" pitchFamily="18" charset="2"/>
            </a:rPr>
            <a:t> </a:t>
          </a:r>
          <a:r>
            <a:rPr lang="ru-RU" sz="1400" dirty="0" smtClean="0"/>
            <a:t>лишает их возможности более эффективно общаться, развивать речь и вырабатывать необ­ходимые навыки речевого общения</a:t>
          </a:r>
          <a:endParaRPr lang="ru-RU" sz="1400" dirty="0"/>
        </a:p>
      </dgm:t>
    </dgm:pt>
    <dgm:pt modelId="{4DB013E7-60CA-4FAE-9EB3-790CE75A1391}" type="parTrans" cxnId="{E1EF186A-7F71-4BF2-AAE5-33A28ADDEA1B}">
      <dgm:prSet/>
      <dgm:spPr/>
      <dgm:t>
        <a:bodyPr/>
        <a:lstStyle/>
        <a:p>
          <a:endParaRPr lang="ru-RU"/>
        </a:p>
      </dgm:t>
    </dgm:pt>
    <dgm:pt modelId="{1F1BFA04-A5FD-4B2B-A900-1C4214270967}" type="sibTrans" cxnId="{E1EF186A-7F71-4BF2-AAE5-33A28ADDEA1B}">
      <dgm:prSet/>
      <dgm:spPr/>
      <dgm:t>
        <a:bodyPr/>
        <a:lstStyle/>
        <a:p>
          <a:endParaRPr lang="ru-RU"/>
        </a:p>
      </dgm:t>
    </dgm:pt>
    <dgm:pt modelId="{BC9AF37C-B21E-47BC-8AD0-BF1CD7B962FA}">
      <dgm:prSet phldrT="[Текст]"/>
      <dgm:spPr/>
      <dgm:t>
        <a:bodyPr/>
        <a:lstStyle/>
        <a:p>
          <a:r>
            <a:rPr lang="ru-RU" dirty="0" smtClean="0"/>
            <a:t>Порожденные социальными фак­торами </a:t>
          </a:r>
          <a:endParaRPr lang="ru-RU" dirty="0"/>
        </a:p>
      </dgm:t>
    </dgm:pt>
    <dgm:pt modelId="{DCA3275C-BA37-4E8A-9793-D84244123105}" type="parTrans" cxnId="{EC9CFF0C-B074-492E-A13C-8FCA18076780}">
      <dgm:prSet/>
      <dgm:spPr/>
      <dgm:t>
        <a:bodyPr/>
        <a:lstStyle/>
        <a:p>
          <a:endParaRPr lang="ru-RU"/>
        </a:p>
      </dgm:t>
    </dgm:pt>
    <dgm:pt modelId="{8A296435-098B-471A-893F-5B7E97594004}" type="sibTrans" cxnId="{EC9CFF0C-B074-492E-A13C-8FCA18076780}">
      <dgm:prSet/>
      <dgm:spPr/>
      <dgm:t>
        <a:bodyPr/>
        <a:lstStyle/>
        <a:p>
          <a:endParaRPr lang="ru-RU"/>
        </a:p>
      </dgm:t>
    </dgm:pt>
    <dgm:pt modelId="{8E376CEB-43C8-4A1E-BDB6-C014C8BDA932}">
      <dgm:prSet phldrT="[Текст]" custT="1"/>
      <dgm:spPr/>
      <dgm:t>
        <a:bodyPr/>
        <a:lstStyle/>
        <a:p>
          <a:r>
            <a:rPr lang="ru-RU" sz="1600" dirty="0" smtClean="0"/>
            <a:t>Социальная изоляция и депривация, педагогическая запущенность, трудновоспитуемость и др.</a:t>
          </a:r>
          <a:endParaRPr lang="ru-RU" sz="1600" dirty="0"/>
        </a:p>
      </dgm:t>
    </dgm:pt>
    <dgm:pt modelId="{653690E1-7F39-4DBD-ABD3-4C633F35D274}" type="parTrans" cxnId="{F489704A-AA85-4D3B-B8BC-78F72EF7E9A3}">
      <dgm:prSet/>
      <dgm:spPr/>
      <dgm:t>
        <a:bodyPr/>
        <a:lstStyle/>
        <a:p>
          <a:endParaRPr lang="ru-RU"/>
        </a:p>
      </dgm:t>
    </dgm:pt>
    <dgm:pt modelId="{28520A16-58FE-4876-9741-AC23B9949F37}" type="sibTrans" cxnId="{F489704A-AA85-4D3B-B8BC-78F72EF7E9A3}">
      <dgm:prSet/>
      <dgm:spPr/>
      <dgm:t>
        <a:bodyPr/>
        <a:lstStyle/>
        <a:p>
          <a:endParaRPr lang="ru-RU"/>
        </a:p>
      </dgm:t>
    </dgm:pt>
    <dgm:pt modelId="{3EA3A278-7ACA-4C41-A77C-6FFC9B34B925}">
      <dgm:prSet phldrT="[Текст]" custT="1"/>
      <dgm:spPr/>
      <dgm:t>
        <a:bodyPr/>
        <a:lstStyle/>
        <a:p>
          <a:r>
            <a:rPr lang="ru-RU" sz="1400" dirty="0" smtClean="0"/>
            <a:t>* Родители ребенка с дефектом недостаточно с ним общаются </a:t>
          </a:r>
          <a:r>
            <a:rPr lang="ru-RU" sz="1400" dirty="0" smtClean="0">
              <a:sym typeface="Symbol" panose="05050102010706020507" pitchFamily="18" charset="2"/>
            </a:rPr>
            <a:t> нет необходимой ласки и родит. тепла. Боятся, что над </a:t>
          </a:r>
          <a:r>
            <a:rPr lang="ru-RU" sz="1400" dirty="0" err="1" smtClean="0">
              <a:sym typeface="Symbol" panose="05050102010706020507" pitchFamily="18" charset="2"/>
            </a:rPr>
            <a:t>реб</a:t>
          </a:r>
          <a:r>
            <a:rPr lang="ru-RU" sz="1400" dirty="0" smtClean="0">
              <a:sym typeface="Symbol" panose="05050102010706020507" pitchFamily="18" charset="2"/>
            </a:rPr>
            <a:t>-ком будут смеяться  изолируют, лишая речевой практики </a:t>
          </a:r>
          <a:r>
            <a:rPr lang="ru-RU" sz="1400" dirty="0" smtClean="0"/>
            <a:t>и практики меж­личностных отношений.</a:t>
          </a:r>
        </a:p>
        <a:p>
          <a:r>
            <a:rPr lang="ru-RU" sz="1400" dirty="0" smtClean="0"/>
            <a:t>* Злоупотребление негативной оценкой по­ведения ребенка</a:t>
          </a:r>
          <a:endParaRPr lang="ru-RU" sz="1400" dirty="0"/>
        </a:p>
      </dgm:t>
    </dgm:pt>
    <dgm:pt modelId="{744A4088-4895-4FAE-9601-802489279F76}" type="parTrans" cxnId="{EB56AA12-6FD8-4C19-A131-7128C14BE0A0}">
      <dgm:prSet/>
      <dgm:spPr/>
      <dgm:t>
        <a:bodyPr/>
        <a:lstStyle/>
        <a:p>
          <a:endParaRPr lang="ru-RU"/>
        </a:p>
      </dgm:t>
    </dgm:pt>
    <dgm:pt modelId="{8C90BF21-D41F-4C16-AE9F-67614AB09B53}" type="sibTrans" cxnId="{EB56AA12-6FD8-4C19-A131-7128C14BE0A0}">
      <dgm:prSet/>
      <dgm:spPr/>
      <dgm:t>
        <a:bodyPr/>
        <a:lstStyle/>
        <a:p>
          <a:endParaRPr lang="ru-RU"/>
        </a:p>
      </dgm:t>
    </dgm:pt>
    <dgm:pt modelId="{72871EC6-2BF2-4CE0-BFF8-115FD29C3BE8}">
      <dgm:prSet phldrT="[Текст]"/>
      <dgm:spPr/>
      <dgm:t>
        <a:bodyPr/>
        <a:lstStyle/>
        <a:p>
          <a:r>
            <a:rPr lang="ru-RU" dirty="0" smtClean="0"/>
            <a:t>Обусловленные индивидуально-типологиче­скими особенностями </a:t>
          </a:r>
          <a:endParaRPr lang="ru-RU" dirty="0"/>
        </a:p>
      </dgm:t>
    </dgm:pt>
    <dgm:pt modelId="{A98BF68B-66A8-4EFE-AE63-BCBBE2C8C634}" type="parTrans" cxnId="{C1169D8C-57D4-4974-B56F-A50C25E943A5}">
      <dgm:prSet/>
      <dgm:spPr/>
      <dgm:t>
        <a:bodyPr/>
        <a:lstStyle/>
        <a:p>
          <a:endParaRPr lang="ru-RU"/>
        </a:p>
      </dgm:t>
    </dgm:pt>
    <dgm:pt modelId="{FF428195-4FF5-407A-B4C8-1567BEF5D34C}" type="sibTrans" cxnId="{C1169D8C-57D4-4974-B56F-A50C25E943A5}">
      <dgm:prSet/>
      <dgm:spPr/>
      <dgm:t>
        <a:bodyPr/>
        <a:lstStyle/>
        <a:p>
          <a:endParaRPr lang="ru-RU"/>
        </a:p>
      </dgm:t>
    </dgm:pt>
    <dgm:pt modelId="{16AF1C30-BB2A-4326-A6F4-4135E37582FF}">
      <dgm:prSet phldrT="[Текст]" custT="1"/>
      <dgm:spPr/>
      <dgm:t>
        <a:bodyPr/>
        <a:lstStyle/>
        <a:p>
          <a:r>
            <a:rPr lang="ru-RU" sz="2000" dirty="0" smtClean="0"/>
            <a:t>Темперамент, характер, эмоциональ­ные состояния и др.</a:t>
          </a:r>
          <a:endParaRPr lang="ru-RU" sz="2000" dirty="0"/>
        </a:p>
      </dgm:t>
    </dgm:pt>
    <dgm:pt modelId="{CF6644E5-4B03-4A4D-AE5B-BB72EF2BB701}" type="parTrans" cxnId="{230DD9D4-718F-44E3-ABC8-7A18A16D05BF}">
      <dgm:prSet/>
      <dgm:spPr/>
      <dgm:t>
        <a:bodyPr/>
        <a:lstStyle/>
        <a:p>
          <a:endParaRPr lang="ru-RU"/>
        </a:p>
      </dgm:t>
    </dgm:pt>
    <dgm:pt modelId="{4253D8B1-7BE3-4410-AA73-67CB4459F4BD}" type="sibTrans" cxnId="{230DD9D4-718F-44E3-ABC8-7A18A16D05BF}">
      <dgm:prSet/>
      <dgm:spPr/>
      <dgm:t>
        <a:bodyPr/>
        <a:lstStyle/>
        <a:p>
          <a:endParaRPr lang="ru-RU"/>
        </a:p>
      </dgm:t>
    </dgm:pt>
    <dgm:pt modelId="{ED852566-663D-4D9E-BE2A-4C94BA051D64}">
      <dgm:prSet phldrT="[Текст]" custT="1"/>
      <dgm:spPr/>
      <dgm:t>
        <a:bodyPr/>
        <a:lstStyle/>
        <a:p>
          <a:r>
            <a:rPr lang="ru-RU" sz="1300" dirty="0" smtClean="0"/>
            <a:t>Раздражительность, вспыльчивость, несдержанность, излишняя чувствитель­ность, плаксивость, негативные привычки, дурные манеры поведения, неопрятность, слабый самоконтроль, ярко вы­раженное плохое настроение </a:t>
          </a:r>
          <a:r>
            <a:rPr lang="ru-RU" sz="1300" dirty="0" smtClean="0">
              <a:sym typeface="Symbol" panose="05050102010706020507" pitchFamily="18" charset="2"/>
            </a:rPr>
            <a:t></a:t>
          </a:r>
          <a:r>
            <a:rPr lang="ru-RU" sz="1300" dirty="0" smtClean="0"/>
            <a:t> к су­щественным трудностям в установлении межличностных кон­тактов</a:t>
          </a:r>
          <a:endParaRPr lang="ru-RU" sz="1300" dirty="0"/>
        </a:p>
      </dgm:t>
    </dgm:pt>
    <dgm:pt modelId="{647AA777-66D1-4824-936A-B8606BE23514}" type="parTrans" cxnId="{0E22AE72-48DE-42FB-B88B-8458DD6A222D}">
      <dgm:prSet/>
      <dgm:spPr/>
      <dgm:t>
        <a:bodyPr/>
        <a:lstStyle/>
        <a:p>
          <a:endParaRPr lang="ru-RU"/>
        </a:p>
      </dgm:t>
    </dgm:pt>
    <dgm:pt modelId="{7F107C00-5561-4D7F-911F-41ABF418077B}" type="sibTrans" cxnId="{0E22AE72-48DE-42FB-B88B-8458DD6A222D}">
      <dgm:prSet/>
      <dgm:spPr/>
      <dgm:t>
        <a:bodyPr/>
        <a:lstStyle/>
        <a:p>
          <a:endParaRPr lang="ru-RU"/>
        </a:p>
      </dgm:t>
    </dgm:pt>
    <dgm:pt modelId="{12CEB452-550D-4F29-BD72-E18E761CD416}" type="pres">
      <dgm:prSet presAssocID="{84569DFB-D09C-4A94-9D6D-3FC202F3881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B74B9E-D305-4E3C-A2E5-5AE0AA8095D9}" type="pres">
      <dgm:prSet presAssocID="{19D48350-2E78-4996-80E4-A054A1776784}" presName="compNode" presStyleCnt="0"/>
      <dgm:spPr/>
    </dgm:pt>
    <dgm:pt modelId="{12BB97CA-FF32-4F33-8481-F8A7FE609E32}" type="pres">
      <dgm:prSet presAssocID="{19D48350-2E78-4996-80E4-A054A1776784}" presName="aNode" presStyleLbl="bgShp" presStyleIdx="0" presStyleCnt="3"/>
      <dgm:spPr/>
      <dgm:t>
        <a:bodyPr/>
        <a:lstStyle/>
        <a:p>
          <a:endParaRPr lang="ru-RU"/>
        </a:p>
      </dgm:t>
    </dgm:pt>
    <dgm:pt modelId="{3F8616BF-96C1-4B01-9B75-4B782EFBFA3C}" type="pres">
      <dgm:prSet presAssocID="{19D48350-2E78-4996-80E4-A054A1776784}" presName="textNode" presStyleLbl="bgShp" presStyleIdx="0" presStyleCnt="3"/>
      <dgm:spPr/>
      <dgm:t>
        <a:bodyPr/>
        <a:lstStyle/>
        <a:p>
          <a:endParaRPr lang="ru-RU"/>
        </a:p>
      </dgm:t>
    </dgm:pt>
    <dgm:pt modelId="{547D718E-6D1F-407C-9539-9D0ED5BD9835}" type="pres">
      <dgm:prSet presAssocID="{19D48350-2E78-4996-80E4-A054A1776784}" presName="compChildNode" presStyleCnt="0"/>
      <dgm:spPr/>
    </dgm:pt>
    <dgm:pt modelId="{C118A76E-F510-49DF-B62A-BD756ADE5CEC}" type="pres">
      <dgm:prSet presAssocID="{19D48350-2E78-4996-80E4-A054A1776784}" presName="theInnerList" presStyleCnt="0"/>
      <dgm:spPr/>
    </dgm:pt>
    <dgm:pt modelId="{46D7E515-DDBA-43DF-ACB2-A2FD6AC4498A}" type="pres">
      <dgm:prSet presAssocID="{BE8A0D9E-0DDC-4F0A-B487-86F946378E8A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243108-FE24-4B01-9E77-C7A56CEDFD19}" type="pres">
      <dgm:prSet presAssocID="{BE8A0D9E-0DDC-4F0A-B487-86F946378E8A}" presName="aSpace2" presStyleCnt="0"/>
      <dgm:spPr/>
    </dgm:pt>
    <dgm:pt modelId="{0055F4C7-5D17-4ABA-8463-5185F0CD7995}" type="pres">
      <dgm:prSet presAssocID="{7D1BE677-66A1-4708-B074-9540FE16EA1A}" presName="childNode" presStyleLbl="node1" presStyleIdx="1" presStyleCnt="6" custScaleY="156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2E5A8E-0C80-473A-98A3-6B4634CD912B}" type="pres">
      <dgm:prSet presAssocID="{19D48350-2E78-4996-80E4-A054A1776784}" presName="aSpace" presStyleCnt="0"/>
      <dgm:spPr/>
    </dgm:pt>
    <dgm:pt modelId="{40EFD724-D226-4C8F-AC48-08C25C782C0B}" type="pres">
      <dgm:prSet presAssocID="{BC9AF37C-B21E-47BC-8AD0-BF1CD7B962FA}" presName="compNode" presStyleCnt="0"/>
      <dgm:spPr/>
    </dgm:pt>
    <dgm:pt modelId="{498597A4-5184-46C3-A5BC-AEF6E9A09131}" type="pres">
      <dgm:prSet presAssocID="{BC9AF37C-B21E-47BC-8AD0-BF1CD7B962FA}" presName="aNode" presStyleLbl="bgShp" presStyleIdx="1" presStyleCnt="3"/>
      <dgm:spPr/>
      <dgm:t>
        <a:bodyPr/>
        <a:lstStyle/>
        <a:p>
          <a:endParaRPr lang="ru-RU"/>
        </a:p>
      </dgm:t>
    </dgm:pt>
    <dgm:pt modelId="{320BDBFC-1D97-47D6-9A85-B19381F3A3CC}" type="pres">
      <dgm:prSet presAssocID="{BC9AF37C-B21E-47BC-8AD0-BF1CD7B962FA}" presName="textNode" presStyleLbl="bgShp" presStyleIdx="1" presStyleCnt="3"/>
      <dgm:spPr/>
      <dgm:t>
        <a:bodyPr/>
        <a:lstStyle/>
        <a:p>
          <a:endParaRPr lang="ru-RU"/>
        </a:p>
      </dgm:t>
    </dgm:pt>
    <dgm:pt modelId="{A02F6215-0738-4E1C-93B7-801A4D2D2581}" type="pres">
      <dgm:prSet presAssocID="{BC9AF37C-B21E-47BC-8AD0-BF1CD7B962FA}" presName="compChildNode" presStyleCnt="0"/>
      <dgm:spPr/>
    </dgm:pt>
    <dgm:pt modelId="{4EB0D23C-480B-4761-92AE-55BDF87B2073}" type="pres">
      <dgm:prSet presAssocID="{BC9AF37C-B21E-47BC-8AD0-BF1CD7B962FA}" presName="theInnerList" presStyleCnt="0"/>
      <dgm:spPr/>
    </dgm:pt>
    <dgm:pt modelId="{EE174F58-EC13-4311-8188-DCA8A26F0D69}" type="pres">
      <dgm:prSet presAssocID="{8E376CEB-43C8-4A1E-BDB6-C014C8BDA932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DBA9AA-D0E7-45E3-BB2F-8332B5A9ED04}" type="pres">
      <dgm:prSet presAssocID="{8E376CEB-43C8-4A1E-BDB6-C014C8BDA932}" presName="aSpace2" presStyleCnt="0"/>
      <dgm:spPr/>
    </dgm:pt>
    <dgm:pt modelId="{F207E30E-4ADF-42D7-B363-1424C09FCA75}" type="pres">
      <dgm:prSet presAssocID="{3EA3A278-7ACA-4C41-A77C-6FFC9B34B925}" presName="childNode" presStyleLbl="node1" presStyleIdx="3" presStyleCnt="6" custScaleY="156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827FFE-3F2D-4EFF-991F-905E87E88A1C}" type="pres">
      <dgm:prSet presAssocID="{BC9AF37C-B21E-47BC-8AD0-BF1CD7B962FA}" presName="aSpace" presStyleCnt="0"/>
      <dgm:spPr/>
    </dgm:pt>
    <dgm:pt modelId="{54EE07C8-8897-433D-8576-037B9D67289D}" type="pres">
      <dgm:prSet presAssocID="{72871EC6-2BF2-4CE0-BFF8-115FD29C3BE8}" presName="compNode" presStyleCnt="0"/>
      <dgm:spPr/>
    </dgm:pt>
    <dgm:pt modelId="{C2D8C277-86FE-4914-8A01-A13C3D269995}" type="pres">
      <dgm:prSet presAssocID="{72871EC6-2BF2-4CE0-BFF8-115FD29C3BE8}" presName="aNode" presStyleLbl="bgShp" presStyleIdx="2" presStyleCnt="3"/>
      <dgm:spPr/>
      <dgm:t>
        <a:bodyPr/>
        <a:lstStyle/>
        <a:p>
          <a:endParaRPr lang="ru-RU"/>
        </a:p>
      </dgm:t>
    </dgm:pt>
    <dgm:pt modelId="{B1CD6CFD-6296-4770-9855-74DA1747C902}" type="pres">
      <dgm:prSet presAssocID="{72871EC6-2BF2-4CE0-BFF8-115FD29C3BE8}" presName="textNode" presStyleLbl="bgShp" presStyleIdx="2" presStyleCnt="3"/>
      <dgm:spPr/>
      <dgm:t>
        <a:bodyPr/>
        <a:lstStyle/>
        <a:p>
          <a:endParaRPr lang="ru-RU"/>
        </a:p>
      </dgm:t>
    </dgm:pt>
    <dgm:pt modelId="{E4B01F1A-6BFA-41CA-84F1-CEE7140C6326}" type="pres">
      <dgm:prSet presAssocID="{72871EC6-2BF2-4CE0-BFF8-115FD29C3BE8}" presName="compChildNode" presStyleCnt="0"/>
      <dgm:spPr/>
    </dgm:pt>
    <dgm:pt modelId="{EC2FA8A9-DE53-4C96-A64B-8B2D966600C5}" type="pres">
      <dgm:prSet presAssocID="{72871EC6-2BF2-4CE0-BFF8-115FD29C3BE8}" presName="theInnerList" presStyleCnt="0"/>
      <dgm:spPr/>
    </dgm:pt>
    <dgm:pt modelId="{9F77CE91-2066-4AE9-A1DF-B51CC49A9B94}" type="pres">
      <dgm:prSet presAssocID="{16AF1C30-BB2A-4326-A6F4-4135E37582FF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D4B1C8-B52C-4A3E-A140-DF9AC1A936B2}" type="pres">
      <dgm:prSet presAssocID="{16AF1C30-BB2A-4326-A6F4-4135E37582FF}" presName="aSpace2" presStyleCnt="0"/>
      <dgm:spPr/>
    </dgm:pt>
    <dgm:pt modelId="{4486D3C2-B263-4BB8-9AFC-EDC5E6DFC0F5}" type="pres">
      <dgm:prSet presAssocID="{ED852566-663D-4D9E-BE2A-4C94BA051D64}" presName="childNode" presStyleLbl="node1" presStyleIdx="5" presStyleCnt="6" custScaleY="1457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E119B7-4456-443D-BCA4-868D4C28F995}" srcId="{84569DFB-D09C-4A94-9D6D-3FC202F38814}" destId="{19D48350-2E78-4996-80E4-A054A1776784}" srcOrd="0" destOrd="0" parTransId="{8A121557-9EF8-44E5-BB35-F2D9B4903D8E}" sibTransId="{38E29392-BDD8-4643-9528-7B7AB6A2B42F}"/>
    <dgm:cxn modelId="{B9DDB8E2-1184-40DF-BEB8-179E290C96ED}" srcId="{19D48350-2E78-4996-80E4-A054A1776784}" destId="{BE8A0D9E-0DDC-4F0A-B487-86F946378E8A}" srcOrd="0" destOrd="0" parTransId="{6F8F9C43-940B-49B4-AC94-CBE47CB90AEB}" sibTransId="{AC86097E-266E-4398-AA05-F035A46633D2}"/>
    <dgm:cxn modelId="{CC251E7C-77CF-4504-BD67-141441867029}" type="presOf" srcId="{3EA3A278-7ACA-4C41-A77C-6FFC9B34B925}" destId="{F207E30E-4ADF-42D7-B363-1424C09FCA75}" srcOrd="0" destOrd="0" presId="urn:microsoft.com/office/officeart/2005/8/layout/lProcess2"/>
    <dgm:cxn modelId="{4788BCB8-1B78-457C-BFD7-0925D062AAB7}" type="presOf" srcId="{ED852566-663D-4D9E-BE2A-4C94BA051D64}" destId="{4486D3C2-B263-4BB8-9AFC-EDC5E6DFC0F5}" srcOrd="0" destOrd="0" presId="urn:microsoft.com/office/officeart/2005/8/layout/lProcess2"/>
    <dgm:cxn modelId="{DFC1263E-71D8-4DEC-9687-9E49D4A3C8B1}" type="presOf" srcId="{16AF1C30-BB2A-4326-A6F4-4135E37582FF}" destId="{9F77CE91-2066-4AE9-A1DF-B51CC49A9B94}" srcOrd="0" destOrd="0" presId="urn:microsoft.com/office/officeart/2005/8/layout/lProcess2"/>
    <dgm:cxn modelId="{07121096-7E95-4D09-B374-9E5D0F2D52DF}" type="presOf" srcId="{BC9AF37C-B21E-47BC-8AD0-BF1CD7B962FA}" destId="{320BDBFC-1D97-47D6-9A85-B19381F3A3CC}" srcOrd="1" destOrd="0" presId="urn:microsoft.com/office/officeart/2005/8/layout/lProcess2"/>
    <dgm:cxn modelId="{2DD20A2B-EDC4-4ECF-97D2-D864D5B7BF94}" type="presOf" srcId="{BC9AF37C-B21E-47BC-8AD0-BF1CD7B962FA}" destId="{498597A4-5184-46C3-A5BC-AEF6E9A09131}" srcOrd="0" destOrd="0" presId="urn:microsoft.com/office/officeart/2005/8/layout/lProcess2"/>
    <dgm:cxn modelId="{770E1BA2-4C22-43D5-8A0E-3C474761A6D1}" type="presOf" srcId="{19D48350-2E78-4996-80E4-A054A1776784}" destId="{12BB97CA-FF32-4F33-8481-F8A7FE609E32}" srcOrd="0" destOrd="0" presId="urn:microsoft.com/office/officeart/2005/8/layout/lProcess2"/>
    <dgm:cxn modelId="{671396C2-3955-49B8-A22D-841A6BA091D9}" type="presOf" srcId="{BE8A0D9E-0DDC-4F0A-B487-86F946378E8A}" destId="{46D7E515-DDBA-43DF-ACB2-A2FD6AC4498A}" srcOrd="0" destOrd="0" presId="urn:microsoft.com/office/officeart/2005/8/layout/lProcess2"/>
    <dgm:cxn modelId="{230DD9D4-718F-44E3-ABC8-7A18A16D05BF}" srcId="{72871EC6-2BF2-4CE0-BFF8-115FD29C3BE8}" destId="{16AF1C30-BB2A-4326-A6F4-4135E37582FF}" srcOrd="0" destOrd="0" parTransId="{CF6644E5-4B03-4A4D-AE5B-BB72EF2BB701}" sibTransId="{4253D8B1-7BE3-4410-AA73-67CB4459F4BD}"/>
    <dgm:cxn modelId="{5EF3986B-E8EE-4D66-BAE6-8D087425D2CA}" type="presOf" srcId="{7D1BE677-66A1-4708-B074-9540FE16EA1A}" destId="{0055F4C7-5D17-4ABA-8463-5185F0CD7995}" srcOrd="0" destOrd="0" presId="urn:microsoft.com/office/officeart/2005/8/layout/lProcess2"/>
    <dgm:cxn modelId="{C1169D8C-57D4-4974-B56F-A50C25E943A5}" srcId="{84569DFB-D09C-4A94-9D6D-3FC202F38814}" destId="{72871EC6-2BF2-4CE0-BFF8-115FD29C3BE8}" srcOrd="2" destOrd="0" parTransId="{A98BF68B-66A8-4EFE-AE63-BCBBE2C8C634}" sibTransId="{FF428195-4FF5-407A-B4C8-1567BEF5D34C}"/>
    <dgm:cxn modelId="{F5B56606-D738-47E9-890F-7C741FB9D012}" type="presOf" srcId="{84569DFB-D09C-4A94-9D6D-3FC202F38814}" destId="{12CEB452-550D-4F29-BD72-E18E761CD416}" srcOrd="0" destOrd="0" presId="urn:microsoft.com/office/officeart/2005/8/layout/lProcess2"/>
    <dgm:cxn modelId="{62ED2321-2B82-4F6B-91EF-90D1D0EE3183}" type="presOf" srcId="{72871EC6-2BF2-4CE0-BFF8-115FD29C3BE8}" destId="{B1CD6CFD-6296-4770-9855-74DA1747C902}" srcOrd="1" destOrd="0" presId="urn:microsoft.com/office/officeart/2005/8/layout/lProcess2"/>
    <dgm:cxn modelId="{D60CF5DA-E7A8-4E72-A7A2-E7DADB175C9C}" type="presOf" srcId="{19D48350-2E78-4996-80E4-A054A1776784}" destId="{3F8616BF-96C1-4B01-9B75-4B782EFBFA3C}" srcOrd="1" destOrd="0" presId="urn:microsoft.com/office/officeart/2005/8/layout/lProcess2"/>
    <dgm:cxn modelId="{EB56AA12-6FD8-4C19-A131-7128C14BE0A0}" srcId="{BC9AF37C-B21E-47BC-8AD0-BF1CD7B962FA}" destId="{3EA3A278-7ACA-4C41-A77C-6FFC9B34B925}" srcOrd="1" destOrd="0" parTransId="{744A4088-4895-4FAE-9601-802489279F76}" sibTransId="{8C90BF21-D41F-4C16-AE9F-67614AB09B53}"/>
    <dgm:cxn modelId="{0E22AE72-48DE-42FB-B88B-8458DD6A222D}" srcId="{72871EC6-2BF2-4CE0-BFF8-115FD29C3BE8}" destId="{ED852566-663D-4D9E-BE2A-4C94BA051D64}" srcOrd="1" destOrd="0" parTransId="{647AA777-66D1-4824-936A-B8606BE23514}" sibTransId="{7F107C00-5561-4D7F-911F-41ABF418077B}"/>
    <dgm:cxn modelId="{CE7C0FA2-FAA3-41C1-B816-19FFD8A82188}" type="presOf" srcId="{72871EC6-2BF2-4CE0-BFF8-115FD29C3BE8}" destId="{C2D8C277-86FE-4914-8A01-A13C3D269995}" srcOrd="0" destOrd="0" presId="urn:microsoft.com/office/officeart/2005/8/layout/lProcess2"/>
    <dgm:cxn modelId="{E1EF186A-7F71-4BF2-AAE5-33A28ADDEA1B}" srcId="{19D48350-2E78-4996-80E4-A054A1776784}" destId="{7D1BE677-66A1-4708-B074-9540FE16EA1A}" srcOrd="1" destOrd="0" parTransId="{4DB013E7-60CA-4FAE-9EB3-790CE75A1391}" sibTransId="{1F1BFA04-A5FD-4B2B-A900-1C4214270967}"/>
    <dgm:cxn modelId="{EC9CFF0C-B074-492E-A13C-8FCA18076780}" srcId="{84569DFB-D09C-4A94-9D6D-3FC202F38814}" destId="{BC9AF37C-B21E-47BC-8AD0-BF1CD7B962FA}" srcOrd="1" destOrd="0" parTransId="{DCA3275C-BA37-4E8A-9793-D84244123105}" sibTransId="{8A296435-098B-471A-893F-5B7E97594004}"/>
    <dgm:cxn modelId="{F489704A-AA85-4D3B-B8BC-78F72EF7E9A3}" srcId="{BC9AF37C-B21E-47BC-8AD0-BF1CD7B962FA}" destId="{8E376CEB-43C8-4A1E-BDB6-C014C8BDA932}" srcOrd="0" destOrd="0" parTransId="{653690E1-7F39-4DBD-ABD3-4C633F35D274}" sibTransId="{28520A16-58FE-4876-9741-AC23B9949F37}"/>
    <dgm:cxn modelId="{994A73E5-D3D5-4B09-A02A-57F7AC0D1012}" type="presOf" srcId="{8E376CEB-43C8-4A1E-BDB6-C014C8BDA932}" destId="{EE174F58-EC13-4311-8188-DCA8A26F0D69}" srcOrd="0" destOrd="0" presId="urn:microsoft.com/office/officeart/2005/8/layout/lProcess2"/>
    <dgm:cxn modelId="{03AA23BB-3974-4706-9C67-5742755E69FD}" type="presParOf" srcId="{12CEB452-550D-4F29-BD72-E18E761CD416}" destId="{ADB74B9E-D305-4E3C-A2E5-5AE0AA8095D9}" srcOrd="0" destOrd="0" presId="urn:microsoft.com/office/officeart/2005/8/layout/lProcess2"/>
    <dgm:cxn modelId="{3D289377-26C3-4D0E-A80D-9252F46EB592}" type="presParOf" srcId="{ADB74B9E-D305-4E3C-A2E5-5AE0AA8095D9}" destId="{12BB97CA-FF32-4F33-8481-F8A7FE609E32}" srcOrd="0" destOrd="0" presId="urn:microsoft.com/office/officeart/2005/8/layout/lProcess2"/>
    <dgm:cxn modelId="{2A8E2355-611E-462F-947F-A322B5A7E14D}" type="presParOf" srcId="{ADB74B9E-D305-4E3C-A2E5-5AE0AA8095D9}" destId="{3F8616BF-96C1-4B01-9B75-4B782EFBFA3C}" srcOrd="1" destOrd="0" presId="urn:microsoft.com/office/officeart/2005/8/layout/lProcess2"/>
    <dgm:cxn modelId="{2F473D6E-AC6F-46A7-9D60-D310D4C40CB6}" type="presParOf" srcId="{ADB74B9E-D305-4E3C-A2E5-5AE0AA8095D9}" destId="{547D718E-6D1F-407C-9539-9D0ED5BD9835}" srcOrd="2" destOrd="0" presId="urn:microsoft.com/office/officeart/2005/8/layout/lProcess2"/>
    <dgm:cxn modelId="{0D21EEA7-E28B-4F34-92C3-7D334FA02849}" type="presParOf" srcId="{547D718E-6D1F-407C-9539-9D0ED5BD9835}" destId="{C118A76E-F510-49DF-B62A-BD756ADE5CEC}" srcOrd="0" destOrd="0" presId="urn:microsoft.com/office/officeart/2005/8/layout/lProcess2"/>
    <dgm:cxn modelId="{6870E85E-50A8-4B81-A8BC-740E1D270902}" type="presParOf" srcId="{C118A76E-F510-49DF-B62A-BD756ADE5CEC}" destId="{46D7E515-DDBA-43DF-ACB2-A2FD6AC4498A}" srcOrd="0" destOrd="0" presId="urn:microsoft.com/office/officeart/2005/8/layout/lProcess2"/>
    <dgm:cxn modelId="{4C5C5324-18C5-4AE4-B5CD-6AD9B1E90FB0}" type="presParOf" srcId="{C118A76E-F510-49DF-B62A-BD756ADE5CEC}" destId="{DA243108-FE24-4B01-9E77-C7A56CEDFD19}" srcOrd="1" destOrd="0" presId="urn:microsoft.com/office/officeart/2005/8/layout/lProcess2"/>
    <dgm:cxn modelId="{61B7832A-2960-4FF0-ADB6-04640AB9D6D8}" type="presParOf" srcId="{C118A76E-F510-49DF-B62A-BD756ADE5CEC}" destId="{0055F4C7-5D17-4ABA-8463-5185F0CD7995}" srcOrd="2" destOrd="0" presId="urn:microsoft.com/office/officeart/2005/8/layout/lProcess2"/>
    <dgm:cxn modelId="{2C77669E-A53A-4AEA-A7EA-CDB840C530EA}" type="presParOf" srcId="{12CEB452-550D-4F29-BD72-E18E761CD416}" destId="{8F2E5A8E-0C80-473A-98A3-6B4634CD912B}" srcOrd="1" destOrd="0" presId="urn:microsoft.com/office/officeart/2005/8/layout/lProcess2"/>
    <dgm:cxn modelId="{BFEAAB24-D7D2-4680-A395-AC21662852F8}" type="presParOf" srcId="{12CEB452-550D-4F29-BD72-E18E761CD416}" destId="{40EFD724-D226-4C8F-AC48-08C25C782C0B}" srcOrd="2" destOrd="0" presId="urn:microsoft.com/office/officeart/2005/8/layout/lProcess2"/>
    <dgm:cxn modelId="{D6769338-0377-47CE-B6B4-5E900416C3DE}" type="presParOf" srcId="{40EFD724-D226-4C8F-AC48-08C25C782C0B}" destId="{498597A4-5184-46C3-A5BC-AEF6E9A09131}" srcOrd="0" destOrd="0" presId="urn:microsoft.com/office/officeart/2005/8/layout/lProcess2"/>
    <dgm:cxn modelId="{F5C554DD-DEF1-4013-B1CF-FF53A70B1E6D}" type="presParOf" srcId="{40EFD724-D226-4C8F-AC48-08C25C782C0B}" destId="{320BDBFC-1D97-47D6-9A85-B19381F3A3CC}" srcOrd="1" destOrd="0" presId="urn:microsoft.com/office/officeart/2005/8/layout/lProcess2"/>
    <dgm:cxn modelId="{E1833AB8-939F-4B54-B3C2-46CEBAC7A6A8}" type="presParOf" srcId="{40EFD724-D226-4C8F-AC48-08C25C782C0B}" destId="{A02F6215-0738-4E1C-93B7-801A4D2D2581}" srcOrd="2" destOrd="0" presId="urn:microsoft.com/office/officeart/2005/8/layout/lProcess2"/>
    <dgm:cxn modelId="{7AB084A3-29D9-49DD-B212-E67172EADD8B}" type="presParOf" srcId="{A02F6215-0738-4E1C-93B7-801A4D2D2581}" destId="{4EB0D23C-480B-4761-92AE-55BDF87B2073}" srcOrd="0" destOrd="0" presId="urn:microsoft.com/office/officeart/2005/8/layout/lProcess2"/>
    <dgm:cxn modelId="{3FC6254F-5ACF-4F59-A618-4D6429F07F3C}" type="presParOf" srcId="{4EB0D23C-480B-4761-92AE-55BDF87B2073}" destId="{EE174F58-EC13-4311-8188-DCA8A26F0D69}" srcOrd="0" destOrd="0" presId="urn:microsoft.com/office/officeart/2005/8/layout/lProcess2"/>
    <dgm:cxn modelId="{C4AF5190-E282-4839-A538-7F7019FD511B}" type="presParOf" srcId="{4EB0D23C-480B-4761-92AE-55BDF87B2073}" destId="{3BDBA9AA-D0E7-45E3-BB2F-8332B5A9ED04}" srcOrd="1" destOrd="0" presId="urn:microsoft.com/office/officeart/2005/8/layout/lProcess2"/>
    <dgm:cxn modelId="{0815F079-36A3-4B50-8078-1BFFCE21A6A6}" type="presParOf" srcId="{4EB0D23C-480B-4761-92AE-55BDF87B2073}" destId="{F207E30E-4ADF-42D7-B363-1424C09FCA75}" srcOrd="2" destOrd="0" presId="urn:microsoft.com/office/officeart/2005/8/layout/lProcess2"/>
    <dgm:cxn modelId="{AB084ED3-9384-42F5-A7E9-B1B918C6AE77}" type="presParOf" srcId="{12CEB452-550D-4F29-BD72-E18E761CD416}" destId="{20827FFE-3F2D-4EFF-991F-905E87E88A1C}" srcOrd="3" destOrd="0" presId="urn:microsoft.com/office/officeart/2005/8/layout/lProcess2"/>
    <dgm:cxn modelId="{9E4DD274-383C-43FC-815B-7BC8A28D3AEF}" type="presParOf" srcId="{12CEB452-550D-4F29-BD72-E18E761CD416}" destId="{54EE07C8-8897-433D-8576-037B9D67289D}" srcOrd="4" destOrd="0" presId="urn:microsoft.com/office/officeart/2005/8/layout/lProcess2"/>
    <dgm:cxn modelId="{811CB56E-FF58-4ED6-911F-3DDA6D7A45ED}" type="presParOf" srcId="{54EE07C8-8897-433D-8576-037B9D67289D}" destId="{C2D8C277-86FE-4914-8A01-A13C3D269995}" srcOrd="0" destOrd="0" presId="urn:microsoft.com/office/officeart/2005/8/layout/lProcess2"/>
    <dgm:cxn modelId="{C3BF14E8-3319-42E8-8FAF-C517E6CD73F4}" type="presParOf" srcId="{54EE07C8-8897-433D-8576-037B9D67289D}" destId="{B1CD6CFD-6296-4770-9855-74DA1747C902}" srcOrd="1" destOrd="0" presId="urn:microsoft.com/office/officeart/2005/8/layout/lProcess2"/>
    <dgm:cxn modelId="{CF8B558C-7D3C-4F50-AD88-B93ED6356C8E}" type="presParOf" srcId="{54EE07C8-8897-433D-8576-037B9D67289D}" destId="{E4B01F1A-6BFA-41CA-84F1-CEE7140C6326}" srcOrd="2" destOrd="0" presId="urn:microsoft.com/office/officeart/2005/8/layout/lProcess2"/>
    <dgm:cxn modelId="{8E899A49-D3DD-4C98-B16D-43740FF2D3D5}" type="presParOf" srcId="{E4B01F1A-6BFA-41CA-84F1-CEE7140C6326}" destId="{EC2FA8A9-DE53-4C96-A64B-8B2D966600C5}" srcOrd="0" destOrd="0" presId="urn:microsoft.com/office/officeart/2005/8/layout/lProcess2"/>
    <dgm:cxn modelId="{C0656E1F-BCB0-4A6F-8669-3962D701E8BF}" type="presParOf" srcId="{EC2FA8A9-DE53-4C96-A64B-8B2D966600C5}" destId="{9F77CE91-2066-4AE9-A1DF-B51CC49A9B94}" srcOrd="0" destOrd="0" presId="urn:microsoft.com/office/officeart/2005/8/layout/lProcess2"/>
    <dgm:cxn modelId="{ECA5F1CA-8A08-4BCF-A160-18A663C85C28}" type="presParOf" srcId="{EC2FA8A9-DE53-4C96-A64B-8B2D966600C5}" destId="{79D4B1C8-B52C-4A3E-A140-DF9AC1A936B2}" srcOrd="1" destOrd="0" presId="urn:microsoft.com/office/officeart/2005/8/layout/lProcess2"/>
    <dgm:cxn modelId="{AF7A665A-BAE9-4430-A1AC-99541A4D400A}" type="presParOf" srcId="{EC2FA8A9-DE53-4C96-A64B-8B2D966600C5}" destId="{4486D3C2-B263-4BB8-9AFC-EDC5E6DFC0F5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A163A2-69B9-426B-ACC0-F2229E874E61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B3465131-5516-4006-9B7D-F8C8D23E1D8B}">
      <dgm:prSet phldrT="[Текст]" custT="1"/>
      <dgm:spPr/>
      <dgm:t>
        <a:bodyPr/>
        <a:lstStyle/>
        <a:p>
          <a:r>
            <a:rPr lang="ru-RU" sz="2800" b="1" i="1" dirty="0" smtClean="0"/>
            <a:t>Смысловой барьер</a:t>
          </a:r>
          <a:endParaRPr lang="ru-RU" sz="2800" b="1" dirty="0"/>
        </a:p>
      </dgm:t>
    </dgm:pt>
    <dgm:pt modelId="{B5F8C24A-D7EA-4B38-B99B-CA9DE698A285}" type="parTrans" cxnId="{C0568747-47DE-4438-BED9-FA96AFE8530C}">
      <dgm:prSet/>
      <dgm:spPr/>
      <dgm:t>
        <a:bodyPr/>
        <a:lstStyle/>
        <a:p>
          <a:endParaRPr lang="ru-RU"/>
        </a:p>
      </dgm:t>
    </dgm:pt>
    <dgm:pt modelId="{23731612-B604-4BB5-ACC3-400B773FEC82}" type="sibTrans" cxnId="{C0568747-47DE-4438-BED9-FA96AFE8530C}">
      <dgm:prSet/>
      <dgm:spPr/>
      <dgm:t>
        <a:bodyPr/>
        <a:lstStyle/>
        <a:p>
          <a:endParaRPr lang="ru-RU"/>
        </a:p>
      </dgm:t>
    </dgm:pt>
    <dgm:pt modelId="{EC9530BA-A4E8-4575-A608-534BC7FDD3F6}">
      <dgm:prSet phldrT="[Текст]" custT="1"/>
      <dgm:spPr/>
      <dgm:t>
        <a:bodyPr/>
        <a:lstStyle/>
        <a:p>
          <a:r>
            <a:rPr lang="ru-RU" sz="2800" b="1" i="1" dirty="0" smtClean="0"/>
            <a:t>Барьер стыда </a:t>
          </a:r>
          <a:endParaRPr lang="ru-RU" sz="2800" b="1" dirty="0"/>
        </a:p>
      </dgm:t>
    </dgm:pt>
    <dgm:pt modelId="{E98429A8-E0B2-44F8-B1F6-47791DA7E260}" type="parTrans" cxnId="{B36B0F0F-8E7D-4672-A1CF-DDD5845AEB54}">
      <dgm:prSet/>
      <dgm:spPr/>
      <dgm:t>
        <a:bodyPr/>
        <a:lstStyle/>
        <a:p>
          <a:endParaRPr lang="ru-RU"/>
        </a:p>
      </dgm:t>
    </dgm:pt>
    <dgm:pt modelId="{641865F2-795A-473A-B457-C6D3B4AB85E3}" type="sibTrans" cxnId="{B36B0F0F-8E7D-4672-A1CF-DDD5845AEB54}">
      <dgm:prSet/>
      <dgm:spPr/>
      <dgm:t>
        <a:bodyPr/>
        <a:lstStyle/>
        <a:p>
          <a:endParaRPr lang="ru-RU"/>
        </a:p>
      </dgm:t>
    </dgm:pt>
    <dgm:pt modelId="{3D80E732-7FC3-4D5D-B299-CFCF1B64E8F3}">
      <dgm:prSet phldrT="[Текст]" custT="1"/>
      <dgm:spPr/>
      <dgm:t>
        <a:bodyPr/>
        <a:lstStyle/>
        <a:p>
          <a:r>
            <a:rPr lang="ru-RU" sz="2800" b="1" i="1" dirty="0" smtClean="0"/>
            <a:t>Барьер страха</a:t>
          </a:r>
          <a:endParaRPr lang="ru-RU" sz="2800" b="1" dirty="0"/>
        </a:p>
      </dgm:t>
    </dgm:pt>
    <dgm:pt modelId="{DB098749-9093-4E8B-A1E6-497C0B39FAF3}" type="parTrans" cxnId="{C3DECE2E-6E9C-4ABC-B685-4933B5A141FD}">
      <dgm:prSet/>
      <dgm:spPr/>
      <dgm:t>
        <a:bodyPr/>
        <a:lstStyle/>
        <a:p>
          <a:endParaRPr lang="ru-RU"/>
        </a:p>
      </dgm:t>
    </dgm:pt>
    <dgm:pt modelId="{78A87E32-8F6E-4EB5-BB5D-02A63EDDCD34}" type="sibTrans" cxnId="{C3DECE2E-6E9C-4ABC-B685-4933B5A141FD}">
      <dgm:prSet/>
      <dgm:spPr/>
      <dgm:t>
        <a:bodyPr/>
        <a:lstStyle/>
        <a:p>
          <a:endParaRPr lang="ru-RU"/>
        </a:p>
      </dgm:t>
    </dgm:pt>
    <dgm:pt modelId="{1CC884A3-1FCC-4734-8143-757C2710F1AD}">
      <dgm:prSet custT="1"/>
      <dgm:spPr/>
      <dgm:t>
        <a:bodyPr/>
        <a:lstStyle/>
        <a:p>
          <a:r>
            <a:rPr lang="ru-RU" sz="2400" dirty="0" smtClean="0"/>
            <a:t>У </a:t>
          </a:r>
          <a:r>
            <a:rPr lang="ru-RU" sz="2400" dirty="0" err="1" smtClean="0"/>
            <a:t>реб</a:t>
          </a:r>
          <a:r>
            <a:rPr lang="ru-RU" sz="2400" dirty="0" smtClean="0"/>
            <a:t>-ка по отношению к человеку сложилось негативное отношение</a:t>
          </a:r>
          <a:endParaRPr lang="ru-RU" sz="2400" dirty="0"/>
        </a:p>
      </dgm:t>
    </dgm:pt>
    <dgm:pt modelId="{6E21F3F5-9931-4B17-BB19-4CC7EB46E91E}" type="parTrans" cxnId="{0E3CF857-9D0F-42B6-B70B-8F0F3035F995}">
      <dgm:prSet/>
      <dgm:spPr/>
      <dgm:t>
        <a:bodyPr/>
        <a:lstStyle/>
        <a:p>
          <a:endParaRPr lang="ru-RU"/>
        </a:p>
      </dgm:t>
    </dgm:pt>
    <dgm:pt modelId="{4B33C6E3-C8DF-473C-9940-BA3A4BC2A6A3}" type="sibTrans" cxnId="{0E3CF857-9D0F-42B6-B70B-8F0F3035F995}">
      <dgm:prSet/>
      <dgm:spPr/>
      <dgm:t>
        <a:bodyPr/>
        <a:lstStyle/>
        <a:p>
          <a:endParaRPr lang="ru-RU"/>
        </a:p>
      </dgm:t>
    </dgm:pt>
    <dgm:pt modelId="{50DD7341-1481-4433-B6CC-7F1D48B8DFB0}">
      <dgm:prSet custT="1"/>
      <dgm:spPr/>
      <dgm:t>
        <a:bodyPr/>
        <a:lstStyle/>
        <a:p>
          <a:r>
            <a:rPr lang="ru-RU" sz="2400" dirty="0" smtClean="0"/>
            <a:t>Возникает стойкая черта характера -  застенчивость, наблюдается уход в себя</a:t>
          </a:r>
          <a:endParaRPr lang="ru-RU" sz="2400" dirty="0"/>
        </a:p>
      </dgm:t>
    </dgm:pt>
    <dgm:pt modelId="{DDA8D561-22CB-40FA-A9CC-CF943791776A}" type="parTrans" cxnId="{39196FE7-5A30-4135-B10A-63EDDEDF1275}">
      <dgm:prSet/>
      <dgm:spPr/>
      <dgm:t>
        <a:bodyPr/>
        <a:lstStyle/>
        <a:p>
          <a:endParaRPr lang="ru-RU"/>
        </a:p>
      </dgm:t>
    </dgm:pt>
    <dgm:pt modelId="{B57D7E28-1B1C-4391-A425-17245DF98310}" type="sibTrans" cxnId="{39196FE7-5A30-4135-B10A-63EDDEDF1275}">
      <dgm:prSet/>
      <dgm:spPr/>
      <dgm:t>
        <a:bodyPr/>
        <a:lstStyle/>
        <a:p>
          <a:endParaRPr lang="ru-RU"/>
        </a:p>
      </dgm:t>
    </dgm:pt>
    <dgm:pt modelId="{AC3F55C8-BC22-4D7D-8639-EE5631418D4D}">
      <dgm:prSet custT="1"/>
      <dgm:spPr/>
      <dgm:t>
        <a:bodyPr/>
        <a:lstStyle/>
        <a:p>
          <a:r>
            <a:rPr lang="ru-RU" sz="2400" dirty="0" smtClean="0"/>
            <a:t>Агрессивность</a:t>
          </a:r>
          <a:endParaRPr lang="ru-RU" sz="2400" dirty="0"/>
        </a:p>
      </dgm:t>
    </dgm:pt>
    <dgm:pt modelId="{47086CA2-8883-42A5-B1C5-A65C42288E03}" type="parTrans" cxnId="{5FF0EB40-031D-4123-80CE-5235653A5236}">
      <dgm:prSet/>
      <dgm:spPr/>
      <dgm:t>
        <a:bodyPr/>
        <a:lstStyle/>
        <a:p>
          <a:endParaRPr lang="ru-RU"/>
        </a:p>
      </dgm:t>
    </dgm:pt>
    <dgm:pt modelId="{8F817351-AE0E-4C8F-866A-3A7C5C548A6B}" type="sibTrans" cxnId="{5FF0EB40-031D-4123-80CE-5235653A5236}">
      <dgm:prSet/>
      <dgm:spPr/>
      <dgm:t>
        <a:bodyPr/>
        <a:lstStyle/>
        <a:p>
          <a:endParaRPr lang="ru-RU"/>
        </a:p>
      </dgm:t>
    </dgm:pt>
    <dgm:pt modelId="{804D10A6-561C-4AA7-B3F5-0CE18B03431A}">
      <dgm:prSet custT="1"/>
      <dgm:spPr/>
      <dgm:t>
        <a:bodyPr/>
        <a:lstStyle/>
        <a:p>
          <a:r>
            <a:rPr lang="ru-RU" sz="2400" dirty="0" smtClean="0"/>
            <a:t>Состояние подавлен­ности или хронического раздражения</a:t>
          </a:r>
          <a:endParaRPr lang="ru-RU" sz="2400" dirty="0"/>
        </a:p>
      </dgm:t>
    </dgm:pt>
    <dgm:pt modelId="{047C0556-4EC2-4A24-AA78-73C7CB8BE426}" type="parTrans" cxnId="{3B226BD9-23A2-4BF8-8E74-D67924CD36A3}">
      <dgm:prSet/>
      <dgm:spPr/>
      <dgm:t>
        <a:bodyPr/>
        <a:lstStyle/>
        <a:p>
          <a:endParaRPr lang="ru-RU"/>
        </a:p>
      </dgm:t>
    </dgm:pt>
    <dgm:pt modelId="{57BE2963-D404-44D3-9127-E0EDEC9E740C}" type="sibTrans" cxnId="{3B226BD9-23A2-4BF8-8E74-D67924CD36A3}">
      <dgm:prSet/>
      <dgm:spPr/>
      <dgm:t>
        <a:bodyPr/>
        <a:lstStyle/>
        <a:p>
          <a:endParaRPr lang="ru-RU"/>
        </a:p>
      </dgm:t>
    </dgm:pt>
    <dgm:pt modelId="{318733CC-2B3F-4793-A41A-CCEF22B5304B}" type="pres">
      <dgm:prSet presAssocID="{71A163A2-69B9-426B-ACC0-F2229E874E61}" presName="diagram" presStyleCnt="0">
        <dgm:presLayoutVars>
          <dgm:dir/>
          <dgm:animLvl val="lvl"/>
          <dgm:resizeHandles val="exact"/>
        </dgm:presLayoutVars>
      </dgm:prSet>
      <dgm:spPr/>
    </dgm:pt>
    <dgm:pt modelId="{8A31392E-3417-4B18-AD3D-4D00DD635CCA}" type="pres">
      <dgm:prSet presAssocID="{B3465131-5516-4006-9B7D-F8C8D23E1D8B}" presName="compNode" presStyleCnt="0"/>
      <dgm:spPr/>
    </dgm:pt>
    <dgm:pt modelId="{6CA63A6F-DFB9-4FA3-B2E2-FC5DAAB1A888}" type="pres">
      <dgm:prSet presAssocID="{B3465131-5516-4006-9B7D-F8C8D23E1D8B}" presName="childRec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0430BA-AB77-4ADE-8FA0-751C6E6655E6}" type="pres">
      <dgm:prSet presAssocID="{B3465131-5516-4006-9B7D-F8C8D23E1D8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65D2CD-382D-45A7-929C-56B6D19FB01F}" type="pres">
      <dgm:prSet presAssocID="{B3465131-5516-4006-9B7D-F8C8D23E1D8B}" presName="parentRect" presStyleLbl="alignNode1" presStyleIdx="0" presStyleCnt="3"/>
      <dgm:spPr/>
      <dgm:t>
        <a:bodyPr/>
        <a:lstStyle/>
        <a:p>
          <a:endParaRPr lang="ru-RU"/>
        </a:p>
      </dgm:t>
    </dgm:pt>
    <dgm:pt modelId="{5867C884-5E04-4ED8-814D-EB981EE5C977}" type="pres">
      <dgm:prSet presAssocID="{B3465131-5516-4006-9B7D-F8C8D23E1D8B}" presName="adorn" presStyleLbl="fgAccFollowNode1" presStyleIdx="0" presStyleCnt="3" custScaleX="161479" custScaleY="136178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BCFE9DCB-1DAE-4977-9916-276A147B2B0F}" type="pres">
      <dgm:prSet presAssocID="{23731612-B604-4BB5-ACC3-400B773FEC8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62DC5DB-2DCB-433B-AA96-C01DC8DE524A}" type="pres">
      <dgm:prSet presAssocID="{EC9530BA-A4E8-4575-A608-534BC7FDD3F6}" presName="compNode" presStyleCnt="0"/>
      <dgm:spPr/>
    </dgm:pt>
    <dgm:pt modelId="{B41F3DB9-98CD-4F1A-A60B-BB67462628A0}" type="pres">
      <dgm:prSet presAssocID="{EC9530BA-A4E8-4575-A608-534BC7FDD3F6}" presName="childRec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939DB3-7E9D-49D4-A436-4B6F2F308CB7}" type="pres">
      <dgm:prSet presAssocID="{EC9530BA-A4E8-4575-A608-534BC7FDD3F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F02F47-D86E-46D1-8E7F-8E6238321FF6}" type="pres">
      <dgm:prSet presAssocID="{EC9530BA-A4E8-4575-A608-534BC7FDD3F6}" presName="parentRect" presStyleLbl="alignNode1" presStyleIdx="1" presStyleCnt="3"/>
      <dgm:spPr/>
      <dgm:t>
        <a:bodyPr/>
        <a:lstStyle/>
        <a:p>
          <a:endParaRPr lang="ru-RU"/>
        </a:p>
      </dgm:t>
    </dgm:pt>
    <dgm:pt modelId="{7F52406C-1402-450F-8F65-FBA63DCD3567}" type="pres">
      <dgm:prSet presAssocID="{EC9530BA-A4E8-4575-A608-534BC7FDD3F6}" presName="adorn" presStyleLbl="fgAccFollowNode1" presStyleIdx="1" presStyleCnt="3" custScaleX="142662" custScaleY="111506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9000" b="-19000"/>
          </a:stretch>
        </a:blipFill>
      </dgm:spPr>
    </dgm:pt>
    <dgm:pt modelId="{B40DC8C5-D4F8-49F7-BF8B-7A97A319AEC4}" type="pres">
      <dgm:prSet presAssocID="{641865F2-795A-473A-B457-C6D3B4AB85E3}" presName="sibTrans" presStyleLbl="sibTrans2D1" presStyleIdx="0" presStyleCnt="0"/>
      <dgm:spPr/>
      <dgm:t>
        <a:bodyPr/>
        <a:lstStyle/>
        <a:p>
          <a:endParaRPr lang="ru-RU"/>
        </a:p>
      </dgm:t>
    </dgm:pt>
    <dgm:pt modelId="{2D94F05D-CD72-4BAB-93B3-B711E134C1B6}" type="pres">
      <dgm:prSet presAssocID="{3D80E732-7FC3-4D5D-B299-CFCF1B64E8F3}" presName="compNode" presStyleCnt="0"/>
      <dgm:spPr/>
    </dgm:pt>
    <dgm:pt modelId="{5C6D0386-46C9-4A9B-B19E-CE68684BA41F}" type="pres">
      <dgm:prSet presAssocID="{3D80E732-7FC3-4D5D-B299-CFCF1B64E8F3}" presName="childRec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5BB5AC-F8C9-4743-B1B4-8BD1A33F4744}" type="pres">
      <dgm:prSet presAssocID="{3D80E732-7FC3-4D5D-B299-CFCF1B64E8F3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6F17D3-68EC-477D-8D10-38B23BDEC616}" type="pres">
      <dgm:prSet presAssocID="{3D80E732-7FC3-4D5D-B299-CFCF1B64E8F3}" presName="parentRect" presStyleLbl="alignNode1" presStyleIdx="2" presStyleCnt="3"/>
      <dgm:spPr/>
      <dgm:t>
        <a:bodyPr/>
        <a:lstStyle/>
        <a:p>
          <a:endParaRPr lang="ru-RU"/>
        </a:p>
      </dgm:t>
    </dgm:pt>
    <dgm:pt modelId="{DBA10B5C-4845-45B1-9FF8-3D20A562D8D1}" type="pres">
      <dgm:prSet presAssocID="{3D80E732-7FC3-4D5D-B299-CFCF1B64E8F3}" presName="adorn" presStyleLbl="fgAccFollowNode1" presStyleIdx="2" presStyleCnt="3" custScaleX="143420" custScaleY="9597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</dgm:spPr>
      <dgm:t>
        <a:bodyPr/>
        <a:lstStyle/>
        <a:p>
          <a:endParaRPr lang="ru-RU"/>
        </a:p>
      </dgm:t>
    </dgm:pt>
  </dgm:ptLst>
  <dgm:cxnLst>
    <dgm:cxn modelId="{B9E635C2-940E-4FEE-BA42-74DEA09F27DF}" type="presOf" srcId="{804D10A6-561C-4AA7-B3F5-0CE18B03431A}" destId="{5C6D0386-46C9-4A9B-B19E-CE68684BA41F}" srcOrd="0" destOrd="1" presId="urn:microsoft.com/office/officeart/2005/8/layout/bList2"/>
    <dgm:cxn modelId="{FD86EF4C-2DB7-4808-AF68-053B680E2C7A}" type="presOf" srcId="{3D80E732-7FC3-4D5D-B299-CFCF1B64E8F3}" destId="{945BB5AC-F8C9-4743-B1B4-8BD1A33F4744}" srcOrd="0" destOrd="0" presId="urn:microsoft.com/office/officeart/2005/8/layout/bList2"/>
    <dgm:cxn modelId="{5EC623D0-D056-49C4-AA34-CB63443F0E4D}" type="presOf" srcId="{B3465131-5516-4006-9B7D-F8C8D23E1D8B}" destId="{A765D2CD-382D-45A7-929C-56B6D19FB01F}" srcOrd="1" destOrd="0" presId="urn:microsoft.com/office/officeart/2005/8/layout/bList2"/>
    <dgm:cxn modelId="{5FF0EB40-031D-4123-80CE-5235653A5236}" srcId="{3D80E732-7FC3-4D5D-B299-CFCF1B64E8F3}" destId="{AC3F55C8-BC22-4D7D-8639-EE5631418D4D}" srcOrd="0" destOrd="0" parTransId="{47086CA2-8883-42A5-B1C5-A65C42288E03}" sibTransId="{8F817351-AE0E-4C8F-866A-3A7C5C548A6B}"/>
    <dgm:cxn modelId="{09049A48-C0FE-4F31-B963-1D6ED937E74A}" type="presOf" srcId="{AC3F55C8-BC22-4D7D-8639-EE5631418D4D}" destId="{5C6D0386-46C9-4A9B-B19E-CE68684BA41F}" srcOrd="0" destOrd="0" presId="urn:microsoft.com/office/officeart/2005/8/layout/bList2"/>
    <dgm:cxn modelId="{3B226BD9-23A2-4BF8-8E74-D67924CD36A3}" srcId="{3D80E732-7FC3-4D5D-B299-CFCF1B64E8F3}" destId="{804D10A6-561C-4AA7-B3F5-0CE18B03431A}" srcOrd="1" destOrd="0" parTransId="{047C0556-4EC2-4A24-AA78-73C7CB8BE426}" sibTransId="{57BE2963-D404-44D3-9127-E0EDEC9E740C}"/>
    <dgm:cxn modelId="{B36B0F0F-8E7D-4672-A1CF-DDD5845AEB54}" srcId="{71A163A2-69B9-426B-ACC0-F2229E874E61}" destId="{EC9530BA-A4E8-4575-A608-534BC7FDD3F6}" srcOrd="1" destOrd="0" parTransId="{E98429A8-E0B2-44F8-B1F6-47791DA7E260}" sibTransId="{641865F2-795A-473A-B457-C6D3B4AB85E3}"/>
    <dgm:cxn modelId="{49355B60-D740-41CB-BE0F-0C4C1B83EF9C}" type="presOf" srcId="{EC9530BA-A4E8-4575-A608-534BC7FDD3F6}" destId="{ABF02F47-D86E-46D1-8E7F-8E6238321FF6}" srcOrd="1" destOrd="0" presId="urn:microsoft.com/office/officeart/2005/8/layout/bList2"/>
    <dgm:cxn modelId="{A654C26A-6E5C-4914-B075-7058D4522FEE}" type="presOf" srcId="{3D80E732-7FC3-4D5D-B299-CFCF1B64E8F3}" destId="{B36F17D3-68EC-477D-8D10-38B23BDEC616}" srcOrd="1" destOrd="0" presId="urn:microsoft.com/office/officeart/2005/8/layout/bList2"/>
    <dgm:cxn modelId="{1117A152-616E-4B06-BF3D-07F34233FBBB}" type="presOf" srcId="{50DD7341-1481-4433-B6CC-7F1D48B8DFB0}" destId="{B41F3DB9-98CD-4F1A-A60B-BB67462628A0}" srcOrd="0" destOrd="0" presId="urn:microsoft.com/office/officeart/2005/8/layout/bList2"/>
    <dgm:cxn modelId="{F3A44066-4E46-4405-84AA-D2D9DC6DF13A}" type="presOf" srcId="{B3465131-5516-4006-9B7D-F8C8D23E1D8B}" destId="{D70430BA-AB77-4ADE-8FA0-751C6E6655E6}" srcOrd="0" destOrd="0" presId="urn:microsoft.com/office/officeart/2005/8/layout/bList2"/>
    <dgm:cxn modelId="{0E3CF857-9D0F-42B6-B70B-8F0F3035F995}" srcId="{B3465131-5516-4006-9B7D-F8C8D23E1D8B}" destId="{1CC884A3-1FCC-4734-8143-757C2710F1AD}" srcOrd="0" destOrd="0" parTransId="{6E21F3F5-9931-4B17-BB19-4CC7EB46E91E}" sibTransId="{4B33C6E3-C8DF-473C-9940-BA3A4BC2A6A3}"/>
    <dgm:cxn modelId="{EA9E3018-EC34-4C1F-AA57-6A091AA956F6}" type="presOf" srcId="{1CC884A3-1FCC-4734-8143-757C2710F1AD}" destId="{6CA63A6F-DFB9-4FA3-B2E2-FC5DAAB1A888}" srcOrd="0" destOrd="0" presId="urn:microsoft.com/office/officeart/2005/8/layout/bList2"/>
    <dgm:cxn modelId="{E806F775-5F45-43BF-A33A-FE3106F3E99E}" type="presOf" srcId="{641865F2-795A-473A-B457-C6D3B4AB85E3}" destId="{B40DC8C5-D4F8-49F7-BF8B-7A97A319AEC4}" srcOrd="0" destOrd="0" presId="urn:microsoft.com/office/officeart/2005/8/layout/bList2"/>
    <dgm:cxn modelId="{C0568747-47DE-4438-BED9-FA96AFE8530C}" srcId="{71A163A2-69B9-426B-ACC0-F2229E874E61}" destId="{B3465131-5516-4006-9B7D-F8C8D23E1D8B}" srcOrd="0" destOrd="0" parTransId="{B5F8C24A-D7EA-4B38-B99B-CA9DE698A285}" sibTransId="{23731612-B604-4BB5-ACC3-400B773FEC82}"/>
    <dgm:cxn modelId="{367D1A3A-3108-4318-B0A5-D07D3B1D91AF}" type="presOf" srcId="{71A163A2-69B9-426B-ACC0-F2229E874E61}" destId="{318733CC-2B3F-4793-A41A-CCEF22B5304B}" srcOrd="0" destOrd="0" presId="urn:microsoft.com/office/officeart/2005/8/layout/bList2"/>
    <dgm:cxn modelId="{DA7EE50C-ED70-47D2-8710-848AE55217AA}" type="presOf" srcId="{EC9530BA-A4E8-4575-A608-534BC7FDD3F6}" destId="{EF939DB3-7E9D-49D4-A436-4B6F2F308CB7}" srcOrd="0" destOrd="0" presId="urn:microsoft.com/office/officeart/2005/8/layout/bList2"/>
    <dgm:cxn modelId="{C3DECE2E-6E9C-4ABC-B685-4933B5A141FD}" srcId="{71A163A2-69B9-426B-ACC0-F2229E874E61}" destId="{3D80E732-7FC3-4D5D-B299-CFCF1B64E8F3}" srcOrd="2" destOrd="0" parTransId="{DB098749-9093-4E8B-A1E6-497C0B39FAF3}" sibTransId="{78A87E32-8F6E-4EB5-BB5D-02A63EDDCD34}"/>
    <dgm:cxn modelId="{36217917-7E9B-40CA-AEE6-B502FAA50FE0}" type="presOf" srcId="{23731612-B604-4BB5-ACC3-400B773FEC82}" destId="{BCFE9DCB-1DAE-4977-9916-276A147B2B0F}" srcOrd="0" destOrd="0" presId="urn:microsoft.com/office/officeart/2005/8/layout/bList2"/>
    <dgm:cxn modelId="{39196FE7-5A30-4135-B10A-63EDDEDF1275}" srcId="{EC9530BA-A4E8-4575-A608-534BC7FDD3F6}" destId="{50DD7341-1481-4433-B6CC-7F1D48B8DFB0}" srcOrd="0" destOrd="0" parTransId="{DDA8D561-22CB-40FA-A9CC-CF943791776A}" sibTransId="{B57D7E28-1B1C-4391-A425-17245DF98310}"/>
    <dgm:cxn modelId="{5B7916EC-8F1E-49B4-83B0-01F1A90EB1D0}" type="presParOf" srcId="{318733CC-2B3F-4793-A41A-CCEF22B5304B}" destId="{8A31392E-3417-4B18-AD3D-4D00DD635CCA}" srcOrd="0" destOrd="0" presId="urn:microsoft.com/office/officeart/2005/8/layout/bList2"/>
    <dgm:cxn modelId="{BAA65693-7D52-4EE2-87DC-1A7CA541ABE1}" type="presParOf" srcId="{8A31392E-3417-4B18-AD3D-4D00DD635CCA}" destId="{6CA63A6F-DFB9-4FA3-B2E2-FC5DAAB1A888}" srcOrd="0" destOrd="0" presId="urn:microsoft.com/office/officeart/2005/8/layout/bList2"/>
    <dgm:cxn modelId="{C48F6512-691E-4EE5-876D-1270A91E01ED}" type="presParOf" srcId="{8A31392E-3417-4B18-AD3D-4D00DD635CCA}" destId="{D70430BA-AB77-4ADE-8FA0-751C6E6655E6}" srcOrd="1" destOrd="0" presId="urn:microsoft.com/office/officeart/2005/8/layout/bList2"/>
    <dgm:cxn modelId="{1EB8EAB0-C197-4DAF-9C70-990ED1F07013}" type="presParOf" srcId="{8A31392E-3417-4B18-AD3D-4D00DD635CCA}" destId="{A765D2CD-382D-45A7-929C-56B6D19FB01F}" srcOrd="2" destOrd="0" presId="urn:microsoft.com/office/officeart/2005/8/layout/bList2"/>
    <dgm:cxn modelId="{40464CAC-B3B9-4BB3-A2C4-B2C726CF8441}" type="presParOf" srcId="{8A31392E-3417-4B18-AD3D-4D00DD635CCA}" destId="{5867C884-5E04-4ED8-814D-EB981EE5C977}" srcOrd="3" destOrd="0" presId="urn:microsoft.com/office/officeart/2005/8/layout/bList2"/>
    <dgm:cxn modelId="{D5D2DEC4-4F31-4138-849A-69DC255D9AA3}" type="presParOf" srcId="{318733CC-2B3F-4793-A41A-CCEF22B5304B}" destId="{BCFE9DCB-1DAE-4977-9916-276A147B2B0F}" srcOrd="1" destOrd="0" presId="urn:microsoft.com/office/officeart/2005/8/layout/bList2"/>
    <dgm:cxn modelId="{8513CACC-63B4-4853-9A87-C741ECAA1556}" type="presParOf" srcId="{318733CC-2B3F-4793-A41A-CCEF22B5304B}" destId="{F62DC5DB-2DCB-433B-AA96-C01DC8DE524A}" srcOrd="2" destOrd="0" presId="urn:microsoft.com/office/officeart/2005/8/layout/bList2"/>
    <dgm:cxn modelId="{7643768A-B134-4E46-8852-8CDB5AA44BBE}" type="presParOf" srcId="{F62DC5DB-2DCB-433B-AA96-C01DC8DE524A}" destId="{B41F3DB9-98CD-4F1A-A60B-BB67462628A0}" srcOrd="0" destOrd="0" presId="urn:microsoft.com/office/officeart/2005/8/layout/bList2"/>
    <dgm:cxn modelId="{8579A2ED-63DB-41D7-A5BA-1DAFED6EA17A}" type="presParOf" srcId="{F62DC5DB-2DCB-433B-AA96-C01DC8DE524A}" destId="{EF939DB3-7E9D-49D4-A436-4B6F2F308CB7}" srcOrd="1" destOrd="0" presId="urn:microsoft.com/office/officeart/2005/8/layout/bList2"/>
    <dgm:cxn modelId="{2F3C7F1B-28B3-49B0-A5C7-E9E1A2929782}" type="presParOf" srcId="{F62DC5DB-2DCB-433B-AA96-C01DC8DE524A}" destId="{ABF02F47-D86E-46D1-8E7F-8E6238321FF6}" srcOrd="2" destOrd="0" presId="urn:microsoft.com/office/officeart/2005/8/layout/bList2"/>
    <dgm:cxn modelId="{9C6B6309-43EF-46B9-9137-36D7098B2FB2}" type="presParOf" srcId="{F62DC5DB-2DCB-433B-AA96-C01DC8DE524A}" destId="{7F52406C-1402-450F-8F65-FBA63DCD3567}" srcOrd="3" destOrd="0" presId="urn:microsoft.com/office/officeart/2005/8/layout/bList2"/>
    <dgm:cxn modelId="{DA00A46D-DE97-49E3-884A-E8888C86E6B3}" type="presParOf" srcId="{318733CC-2B3F-4793-A41A-CCEF22B5304B}" destId="{B40DC8C5-D4F8-49F7-BF8B-7A97A319AEC4}" srcOrd="3" destOrd="0" presId="urn:microsoft.com/office/officeart/2005/8/layout/bList2"/>
    <dgm:cxn modelId="{5154F7E1-4D56-4E36-BA75-721D69222B9E}" type="presParOf" srcId="{318733CC-2B3F-4793-A41A-CCEF22B5304B}" destId="{2D94F05D-CD72-4BAB-93B3-B711E134C1B6}" srcOrd="4" destOrd="0" presId="urn:microsoft.com/office/officeart/2005/8/layout/bList2"/>
    <dgm:cxn modelId="{EA4162E9-1136-43C5-95CD-7C902B243121}" type="presParOf" srcId="{2D94F05D-CD72-4BAB-93B3-B711E134C1B6}" destId="{5C6D0386-46C9-4A9B-B19E-CE68684BA41F}" srcOrd="0" destOrd="0" presId="urn:microsoft.com/office/officeart/2005/8/layout/bList2"/>
    <dgm:cxn modelId="{8EB0366C-7089-4F60-B464-950390019596}" type="presParOf" srcId="{2D94F05D-CD72-4BAB-93B3-B711E134C1B6}" destId="{945BB5AC-F8C9-4743-B1B4-8BD1A33F4744}" srcOrd="1" destOrd="0" presId="urn:microsoft.com/office/officeart/2005/8/layout/bList2"/>
    <dgm:cxn modelId="{EC53E19F-28B8-4033-8DD8-AC23DAD12049}" type="presParOf" srcId="{2D94F05D-CD72-4BAB-93B3-B711E134C1B6}" destId="{B36F17D3-68EC-477D-8D10-38B23BDEC616}" srcOrd="2" destOrd="0" presId="urn:microsoft.com/office/officeart/2005/8/layout/bList2"/>
    <dgm:cxn modelId="{697C5CA8-7887-4575-9CA4-04E5BDF72919}" type="presParOf" srcId="{2D94F05D-CD72-4BAB-93B3-B711E134C1B6}" destId="{DBA10B5C-4845-45B1-9FF8-3D20A562D8D1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3ECA92-D54F-4D3F-B34E-A3E8507472F7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7C4DD519-19E8-4711-9870-AABA69665553}">
      <dgm:prSet phldrT="[Текст]" custT="1"/>
      <dgm:spPr/>
      <dgm:t>
        <a:bodyPr/>
        <a:lstStyle/>
        <a:p>
          <a:r>
            <a:rPr lang="ru-RU" sz="2800" b="1" i="1" dirty="0" smtClean="0"/>
            <a:t>Барьер страдания </a:t>
          </a:r>
          <a:endParaRPr lang="ru-RU" sz="2800" dirty="0"/>
        </a:p>
      </dgm:t>
    </dgm:pt>
    <dgm:pt modelId="{9D7D737A-ABA1-44EC-AFB6-A007A2DE7F1C}" type="parTrans" cxnId="{5B76D1DC-8FB6-4392-A195-5574620F1A2C}">
      <dgm:prSet/>
      <dgm:spPr/>
      <dgm:t>
        <a:bodyPr/>
        <a:lstStyle/>
        <a:p>
          <a:endParaRPr lang="ru-RU"/>
        </a:p>
      </dgm:t>
    </dgm:pt>
    <dgm:pt modelId="{45039448-DCA2-491B-B939-B3A406083150}" type="sibTrans" cxnId="{5B76D1DC-8FB6-4392-A195-5574620F1A2C}">
      <dgm:prSet/>
      <dgm:spPr/>
      <dgm:t>
        <a:bodyPr/>
        <a:lstStyle/>
        <a:p>
          <a:endParaRPr lang="ru-RU"/>
        </a:p>
      </dgm:t>
    </dgm:pt>
    <dgm:pt modelId="{BEA58DE0-D8E2-4DFF-806A-1560CB6E3DFE}">
      <dgm:prSet phldrT="[Текст]" custT="1"/>
      <dgm:spPr/>
      <dgm:t>
        <a:bodyPr/>
        <a:lstStyle/>
        <a:p>
          <a:r>
            <a:rPr lang="ru-RU" sz="2800" b="1" i="1" dirty="0" smtClean="0"/>
            <a:t>Барьер вины </a:t>
          </a:r>
          <a:endParaRPr lang="ru-RU" sz="2800" dirty="0"/>
        </a:p>
      </dgm:t>
    </dgm:pt>
    <dgm:pt modelId="{335D00A2-11C0-4C1A-A0C1-D07523DB88F0}" type="parTrans" cxnId="{75424A93-3BF4-4E97-8436-366B5F1A539C}">
      <dgm:prSet/>
      <dgm:spPr/>
      <dgm:t>
        <a:bodyPr/>
        <a:lstStyle/>
        <a:p>
          <a:endParaRPr lang="ru-RU"/>
        </a:p>
      </dgm:t>
    </dgm:pt>
    <dgm:pt modelId="{A25EEDAA-0E26-4C49-8F83-4BA39A293BDA}" type="sibTrans" cxnId="{75424A93-3BF4-4E97-8436-366B5F1A539C}">
      <dgm:prSet/>
      <dgm:spPr/>
      <dgm:t>
        <a:bodyPr/>
        <a:lstStyle/>
        <a:p>
          <a:endParaRPr lang="ru-RU"/>
        </a:p>
      </dgm:t>
    </dgm:pt>
    <dgm:pt modelId="{CF525426-2560-41BE-AB34-E20AAD21181E}">
      <dgm:prSet phldrT="[Текст]" custT="1"/>
      <dgm:spPr/>
      <dgm:t>
        <a:bodyPr/>
        <a:lstStyle/>
        <a:p>
          <a:r>
            <a:rPr lang="ru-RU" sz="2800" b="1" i="1" dirty="0" smtClean="0"/>
            <a:t>Барьер превосходства</a:t>
          </a:r>
          <a:endParaRPr lang="ru-RU" sz="2800" dirty="0"/>
        </a:p>
      </dgm:t>
    </dgm:pt>
    <dgm:pt modelId="{9E4472FE-248A-44A2-A41E-175B0B65E435}" type="parTrans" cxnId="{245341FE-33F2-411B-BA36-2F0C22689E13}">
      <dgm:prSet/>
      <dgm:spPr/>
      <dgm:t>
        <a:bodyPr/>
        <a:lstStyle/>
        <a:p>
          <a:endParaRPr lang="ru-RU"/>
        </a:p>
      </dgm:t>
    </dgm:pt>
    <dgm:pt modelId="{02B8019A-9C52-4439-8CFE-3E1AF700B60D}" type="sibTrans" cxnId="{245341FE-33F2-411B-BA36-2F0C22689E13}">
      <dgm:prSet/>
      <dgm:spPr/>
      <dgm:t>
        <a:bodyPr/>
        <a:lstStyle/>
        <a:p>
          <a:endParaRPr lang="ru-RU"/>
        </a:p>
      </dgm:t>
    </dgm:pt>
    <dgm:pt modelId="{94DE3D87-19A0-4BEA-8AA0-B7E6E4EF40A9}">
      <dgm:prSet custT="1"/>
      <dgm:spPr/>
      <dgm:t>
        <a:bodyPr/>
        <a:lstStyle/>
        <a:p>
          <a:r>
            <a:rPr lang="ru-RU" sz="1800" dirty="0" smtClean="0"/>
            <a:t>Внутренний протест по отношению к взрослым: могут им не подчиняться, пла­кать, дерзить или же замыкаться, уходить в себя</a:t>
          </a:r>
          <a:endParaRPr lang="ru-RU" sz="1800" dirty="0"/>
        </a:p>
      </dgm:t>
    </dgm:pt>
    <dgm:pt modelId="{AC1FE289-FB4E-4784-A262-39D801D42937}" type="parTrans" cxnId="{863666AA-CB52-4EED-A67E-14921BF69679}">
      <dgm:prSet/>
      <dgm:spPr/>
      <dgm:t>
        <a:bodyPr/>
        <a:lstStyle/>
        <a:p>
          <a:endParaRPr lang="ru-RU"/>
        </a:p>
      </dgm:t>
    </dgm:pt>
    <dgm:pt modelId="{E425A895-E105-4436-B525-49B08C6C21D3}" type="sibTrans" cxnId="{863666AA-CB52-4EED-A67E-14921BF69679}">
      <dgm:prSet/>
      <dgm:spPr/>
      <dgm:t>
        <a:bodyPr/>
        <a:lstStyle/>
        <a:p>
          <a:endParaRPr lang="ru-RU"/>
        </a:p>
      </dgm:t>
    </dgm:pt>
    <dgm:pt modelId="{1DABEEF2-E810-4710-91F0-C2541994A8D6}">
      <dgm:prSet custT="1"/>
      <dgm:spPr/>
      <dgm:t>
        <a:bodyPr/>
        <a:lstStyle/>
        <a:p>
          <a:r>
            <a:rPr lang="ru-RU" sz="1800" dirty="0" smtClean="0"/>
            <a:t>чувство эгоизма, за­висти, перерастающие в обиду</a:t>
          </a:r>
          <a:endParaRPr lang="ru-RU" sz="1800" dirty="0"/>
        </a:p>
      </dgm:t>
    </dgm:pt>
    <dgm:pt modelId="{D3CAFB43-AB80-4CDD-B70A-B94E309A09AE}" type="parTrans" cxnId="{DCC7FE6C-33F8-4726-BA55-376EAD5098D7}">
      <dgm:prSet/>
      <dgm:spPr/>
      <dgm:t>
        <a:bodyPr/>
        <a:lstStyle/>
        <a:p>
          <a:endParaRPr lang="ru-RU"/>
        </a:p>
      </dgm:t>
    </dgm:pt>
    <dgm:pt modelId="{FE9B08FC-187A-4FDD-8518-49640E2F0E7B}" type="sibTrans" cxnId="{DCC7FE6C-33F8-4726-BA55-376EAD5098D7}">
      <dgm:prSet/>
      <dgm:spPr/>
      <dgm:t>
        <a:bodyPr/>
        <a:lstStyle/>
        <a:p>
          <a:endParaRPr lang="ru-RU"/>
        </a:p>
      </dgm:t>
    </dgm:pt>
    <dgm:pt modelId="{8F00A1DA-CC84-4E80-BA52-F409EE7AD8DB}">
      <dgm:prSet custT="1"/>
      <dgm:spPr/>
      <dgm:t>
        <a:bodyPr/>
        <a:lstStyle/>
        <a:p>
          <a:r>
            <a:rPr lang="ru-RU" sz="1800" dirty="0" err="1" smtClean="0"/>
            <a:t>Реб</a:t>
          </a:r>
          <a:r>
            <a:rPr lang="ru-RU" sz="1800" dirty="0" smtClean="0"/>
            <a:t>-ка постоянно обвиняют в том, что он неправильно себя ведет, что он неук­люж, не выполняет указаний взрослого, что он не умеет играть со сверстниками, что он неисправимый </a:t>
          </a:r>
          <a:r>
            <a:rPr lang="ru-RU" sz="1800" dirty="0" err="1" smtClean="0"/>
            <a:t>реб-ок</a:t>
          </a:r>
          <a:r>
            <a:rPr lang="ru-RU" sz="1800" dirty="0" smtClean="0"/>
            <a:t> и др. </a:t>
          </a:r>
          <a:endParaRPr lang="ru-RU" sz="1800" dirty="0"/>
        </a:p>
      </dgm:t>
    </dgm:pt>
    <dgm:pt modelId="{26F32CEA-7DDD-46E7-A272-F5F9E3B8A3D7}" type="parTrans" cxnId="{6F250303-756F-497F-BBD3-D47EE64752AB}">
      <dgm:prSet/>
      <dgm:spPr/>
      <dgm:t>
        <a:bodyPr/>
        <a:lstStyle/>
        <a:p>
          <a:endParaRPr lang="ru-RU"/>
        </a:p>
      </dgm:t>
    </dgm:pt>
    <dgm:pt modelId="{3BB1A531-CB96-4FD8-B163-F2417CCEE4A5}" type="sibTrans" cxnId="{6F250303-756F-497F-BBD3-D47EE64752AB}">
      <dgm:prSet/>
      <dgm:spPr/>
      <dgm:t>
        <a:bodyPr/>
        <a:lstStyle/>
        <a:p>
          <a:endParaRPr lang="ru-RU"/>
        </a:p>
      </dgm:t>
    </dgm:pt>
    <dgm:pt modelId="{A92E9F81-F9BB-4237-93D2-E51458965F4A}">
      <dgm:prSet custT="1"/>
      <dgm:spPr/>
      <dgm:t>
        <a:bodyPr/>
        <a:lstStyle/>
        <a:p>
          <a:r>
            <a:rPr lang="ru-RU" sz="2400" dirty="0" smtClean="0"/>
            <a:t>Негативные ярлыки, типа: ничтожный, ленивый, тупой, неис­правимый, бестолковый, уродина и др.</a:t>
          </a:r>
          <a:endParaRPr lang="ru-RU" sz="2400" dirty="0"/>
        </a:p>
      </dgm:t>
    </dgm:pt>
    <dgm:pt modelId="{2CBD4749-CC43-4668-B30A-1EB8F64A1579}" type="parTrans" cxnId="{D76B44A6-DDC0-48F5-B59B-A4E43A8C98DA}">
      <dgm:prSet/>
      <dgm:spPr/>
      <dgm:t>
        <a:bodyPr/>
        <a:lstStyle/>
        <a:p>
          <a:endParaRPr lang="ru-RU"/>
        </a:p>
      </dgm:t>
    </dgm:pt>
    <dgm:pt modelId="{7F0BDDFB-2970-40BE-9175-9A8F8A746C7D}" type="sibTrans" cxnId="{D76B44A6-DDC0-48F5-B59B-A4E43A8C98DA}">
      <dgm:prSet/>
      <dgm:spPr/>
      <dgm:t>
        <a:bodyPr/>
        <a:lstStyle/>
        <a:p>
          <a:endParaRPr lang="ru-RU"/>
        </a:p>
      </dgm:t>
    </dgm:pt>
    <dgm:pt modelId="{328E5154-CEFC-4890-BA3F-2070A69C19E0}" type="pres">
      <dgm:prSet presAssocID="{7E3ECA92-D54F-4D3F-B34E-A3E8507472F7}" presName="diagram" presStyleCnt="0">
        <dgm:presLayoutVars>
          <dgm:dir/>
          <dgm:animLvl val="lvl"/>
          <dgm:resizeHandles val="exact"/>
        </dgm:presLayoutVars>
      </dgm:prSet>
      <dgm:spPr/>
    </dgm:pt>
    <dgm:pt modelId="{F973FEF8-4F1F-47B4-BC8D-DE89A72BF36C}" type="pres">
      <dgm:prSet presAssocID="{7C4DD519-19E8-4711-9870-AABA69665553}" presName="compNode" presStyleCnt="0"/>
      <dgm:spPr/>
    </dgm:pt>
    <dgm:pt modelId="{19C10A64-989A-4C08-9C64-F9BD9305A43D}" type="pres">
      <dgm:prSet presAssocID="{7C4DD519-19E8-4711-9870-AABA69665553}" presName="childRec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42CB1C-24C7-4AEE-8E4D-578C5EA30112}" type="pres">
      <dgm:prSet presAssocID="{7C4DD519-19E8-4711-9870-AABA69665553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7A8638-170F-4F8F-9E7A-AEB5D2760D66}" type="pres">
      <dgm:prSet presAssocID="{7C4DD519-19E8-4711-9870-AABA69665553}" presName="parentRect" presStyleLbl="alignNode1" presStyleIdx="0" presStyleCnt="3"/>
      <dgm:spPr/>
      <dgm:t>
        <a:bodyPr/>
        <a:lstStyle/>
        <a:p>
          <a:endParaRPr lang="ru-RU"/>
        </a:p>
      </dgm:t>
    </dgm:pt>
    <dgm:pt modelId="{3830E9E1-E0F6-43AB-974E-29C2EE8B11B6}" type="pres">
      <dgm:prSet presAssocID="{7C4DD519-19E8-4711-9870-AABA69665553}" presName="adorn" presStyleLbl="fgAccFollow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7D78E6B8-5310-45E6-A9C5-98766105AB32}" type="pres">
      <dgm:prSet presAssocID="{45039448-DCA2-491B-B939-B3A406083150}" presName="sibTrans" presStyleLbl="sibTrans2D1" presStyleIdx="0" presStyleCnt="0"/>
      <dgm:spPr/>
      <dgm:t>
        <a:bodyPr/>
        <a:lstStyle/>
        <a:p>
          <a:endParaRPr lang="ru-RU"/>
        </a:p>
      </dgm:t>
    </dgm:pt>
    <dgm:pt modelId="{2E75C299-E3CC-4313-9103-892832EBEBFC}" type="pres">
      <dgm:prSet presAssocID="{BEA58DE0-D8E2-4DFF-806A-1560CB6E3DFE}" presName="compNode" presStyleCnt="0"/>
      <dgm:spPr/>
    </dgm:pt>
    <dgm:pt modelId="{D4AE654B-0257-4587-8F0E-9ED2B50DDD9D}" type="pres">
      <dgm:prSet presAssocID="{BEA58DE0-D8E2-4DFF-806A-1560CB6E3DFE}" presName="childRec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49E73C-92B9-4C7B-9835-9907A28204E7}" type="pres">
      <dgm:prSet presAssocID="{BEA58DE0-D8E2-4DFF-806A-1560CB6E3DF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FE3DC7-6EF5-46C9-B291-1FDCD800B5D3}" type="pres">
      <dgm:prSet presAssocID="{BEA58DE0-D8E2-4DFF-806A-1560CB6E3DFE}" presName="parentRect" presStyleLbl="alignNode1" presStyleIdx="1" presStyleCnt="3"/>
      <dgm:spPr/>
      <dgm:t>
        <a:bodyPr/>
        <a:lstStyle/>
        <a:p>
          <a:endParaRPr lang="ru-RU"/>
        </a:p>
      </dgm:t>
    </dgm:pt>
    <dgm:pt modelId="{5E045558-3D55-4435-89F4-93C56C875305}" type="pres">
      <dgm:prSet presAssocID="{BEA58DE0-D8E2-4DFF-806A-1560CB6E3DFE}" presName="adorn" presStyleLbl="fgAccFollowNod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</dgm:pt>
    <dgm:pt modelId="{CD32BA60-8B4B-4DA3-B011-9145FCB4AF62}" type="pres">
      <dgm:prSet presAssocID="{A25EEDAA-0E26-4C49-8F83-4BA39A293BD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BE0956A-DA11-463B-9E06-7E0437D1872B}" type="pres">
      <dgm:prSet presAssocID="{CF525426-2560-41BE-AB34-E20AAD21181E}" presName="compNode" presStyleCnt="0"/>
      <dgm:spPr/>
    </dgm:pt>
    <dgm:pt modelId="{FF3B6726-23DD-48C5-BF24-F85D7ABC8B55}" type="pres">
      <dgm:prSet presAssocID="{CF525426-2560-41BE-AB34-E20AAD21181E}" presName="childRec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D73CB3-C041-4D72-B64F-8DA2F89A6EA1}" type="pres">
      <dgm:prSet presAssocID="{CF525426-2560-41BE-AB34-E20AAD21181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3AC7E3-D292-49AD-B29C-2637F6F1848F}" type="pres">
      <dgm:prSet presAssocID="{CF525426-2560-41BE-AB34-E20AAD21181E}" presName="parentRect" presStyleLbl="alignNode1" presStyleIdx="2" presStyleCnt="3"/>
      <dgm:spPr/>
      <dgm:t>
        <a:bodyPr/>
        <a:lstStyle/>
        <a:p>
          <a:endParaRPr lang="ru-RU"/>
        </a:p>
      </dgm:t>
    </dgm:pt>
    <dgm:pt modelId="{381256D2-EC70-4711-8E4B-CBB1583E8F1F}" type="pres">
      <dgm:prSet presAssocID="{CF525426-2560-41BE-AB34-E20AAD21181E}" presName="adorn" presStyleLbl="fgAccFollowNod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</dgm:spPr>
    </dgm:pt>
  </dgm:ptLst>
  <dgm:cxnLst>
    <dgm:cxn modelId="{146B4AA6-D675-4C36-A2E3-97BDB6CF0251}" type="presOf" srcId="{7C4DD519-19E8-4711-9870-AABA69665553}" destId="{B67A8638-170F-4F8F-9E7A-AEB5D2760D66}" srcOrd="1" destOrd="0" presId="urn:microsoft.com/office/officeart/2005/8/layout/bList2"/>
    <dgm:cxn modelId="{DCC7FE6C-33F8-4726-BA55-376EAD5098D7}" srcId="{7C4DD519-19E8-4711-9870-AABA69665553}" destId="{1DABEEF2-E810-4710-91F0-C2541994A8D6}" srcOrd="1" destOrd="0" parTransId="{D3CAFB43-AB80-4CDD-B70A-B94E309A09AE}" sibTransId="{FE9B08FC-187A-4FDD-8518-49640E2F0E7B}"/>
    <dgm:cxn modelId="{E27528F6-0EC2-4C78-8CCE-54235CA5AC0C}" type="presOf" srcId="{CF525426-2560-41BE-AB34-E20AAD21181E}" destId="{F33AC7E3-D292-49AD-B29C-2637F6F1848F}" srcOrd="1" destOrd="0" presId="urn:microsoft.com/office/officeart/2005/8/layout/bList2"/>
    <dgm:cxn modelId="{9C9B3A2D-960A-4704-97F2-2F2645EE495C}" type="presOf" srcId="{94DE3D87-19A0-4BEA-8AA0-B7E6E4EF40A9}" destId="{19C10A64-989A-4C08-9C64-F9BD9305A43D}" srcOrd="0" destOrd="0" presId="urn:microsoft.com/office/officeart/2005/8/layout/bList2"/>
    <dgm:cxn modelId="{B5AD21D3-9E77-480E-B464-8B4F19049B22}" type="presOf" srcId="{BEA58DE0-D8E2-4DFF-806A-1560CB6E3DFE}" destId="{BD49E73C-92B9-4C7B-9835-9907A28204E7}" srcOrd="0" destOrd="0" presId="urn:microsoft.com/office/officeart/2005/8/layout/bList2"/>
    <dgm:cxn modelId="{863666AA-CB52-4EED-A67E-14921BF69679}" srcId="{7C4DD519-19E8-4711-9870-AABA69665553}" destId="{94DE3D87-19A0-4BEA-8AA0-B7E6E4EF40A9}" srcOrd="0" destOrd="0" parTransId="{AC1FE289-FB4E-4784-A262-39D801D42937}" sibTransId="{E425A895-E105-4436-B525-49B08C6C21D3}"/>
    <dgm:cxn modelId="{5B76D1DC-8FB6-4392-A195-5574620F1A2C}" srcId="{7E3ECA92-D54F-4D3F-B34E-A3E8507472F7}" destId="{7C4DD519-19E8-4711-9870-AABA69665553}" srcOrd="0" destOrd="0" parTransId="{9D7D737A-ABA1-44EC-AFB6-A007A2DE7F1C}" sibTransId="{45039448-DCA2-491B-B939-B3A406083150}"/>
    <dgm:cxn modelId="{6F250303-756F-497F-BBD3-D47EE64752AB}" srcId="{BEA58DE0-D8E2-4DFF-806A-1560CB6E3DFE}" destId="{8F00A1DA-CC84-4E80-BA52-F409EE7AD8DB}" srcOrd="0" destOrd="0" parTransId="{26F32CEA-7DDD-46E7-A272-F5F9E3B8A3D7}" sibTransId="{3BB1A531-CB96-4FD8-B163-F2417CCEE4A5}"/>
    <dgm:cxn modelId="{B446944C-5C70-4BB1-96B5-96EBB4475185}" type="presOf" srcId="{A92E9F81-F9BB-4237-93D2-E51458965F4A}" destId="{FF3B6726-23DD-48C5-BF24-F85D7ABC8B55}" srcOrd="0" destOrd="0" presId="urn:microsoft.com/office/officeart/2005/8/layout/bList2"/>
    <dgm:cxn modelId="{245341FE-33F2-411B-BA36-2F0C22689E13}" srcId="{7E3ECA92-D54F-4D3F-B34E-A3E8507472F7}" destId="{CF525426-2560-41BE-AB34-E20AAD21181E}" srcOrd="2" destOrd="0" parTransId="{9E4472FE-248A-44A2-A41E-175B0B65E435}" sibTransId="{02B8019A-9C52-4439-8CFE-3E1AF700B60D}"/>
    <dgm:cxn modelId="{B5E6F8FB-BD30-4445-A693-837B920413F7}" type="presOf" srcId="{7C4DD519-19E8-4711-9870-AABA69665553}" destId="{9942CB1C-24C7-4AEE-8E4D-578C5EA30112}" srcOrd="0" destOrd="0" presId="urn:microsoft.com/office/officeart/2005/8/layout/bList2"/>
    <dgm:cxn modelId="{15A6786D-54D8-4ACB-9441-44C20ACCD155}" type="presOf" srcId="{CF525426-2560-41BE-AB34-E20AAD21181E}" destId="{D2D73CB3-C041-4D72-B64F-8DA2F89A6EA1}" srcOrd="0" destOrd="0" presId="urn:microsoft.com/office/officeart/2005/8/layout/bList2"/>
    <dgm:cxn modelId="{A8CB1104-A8FC-4ABB-BA37-860D710AE9A5}" type="presOf" srcId="{45039448-DCA2-491B-B939-B3A406083150}" destId="{7D78E6B8-5310-45E6-A9C5-98766105AB32}" srcOrd="0" destOrd="0" presId="urn:microsoft.com/office/officeart/2005/8/layout/bList2"/>
    <dgm:cxn modelId="{430ABE43-7931-41C6-92D0-7A86409D5F1D}" type="presOf" srcId="{8F00A1DA-CC84-4E80-BA52-F409EE7AD8DB}" destId="{D4AE654B-0257-4587-8F0E-9ED2B50DDD9D}" srcOrd="0" destOrd="0" presId="urn:microsoft.com/office/officeart/2005/8/layout/bList2"/>
    <dgm:cxn modelId="{3AFE2944-ADF5-40D4-9712-1AC1D3EC4FF0}" type="presOf" srcId="{7E3ECA92-D54F-4D3F-B34E-A3E8507472F7}" destId="{328E5154-CEFC-4890-BA3F-2070A69C19E0}" srcOrd="0" destOrd="0" presId="urn:microsoft.com/office/officeart/2005/8/layout/bList2"/>
    <dgm:cxn modelId="{D32E1120-F0EE-4F45-B340-27C0D0CAB275}" type="presOf" srcId="{BEA58DE0-D8E2-4DFF-806A-1560CB6E3DFE}" destId="{0FFE3DC7-6EF5-46C9-B291-1FDCD800B5D3}" srcOrd="1" destOrd="0" presId="urn:microsoft.com/office/officeart/2005/8/layout/bList2"/>
    <dgm:cxn modelId="{75424A93-3BF4-4E97-8436-366B5F1A539C}" srcId="{7E3ECA92-D54F-4D3F-B34E-A3E8507472F7}" destId="{BEA58DE0-D8E2-4DFF-806A-1560CB6E3DFE}" srcOrd="1" destOrd="0" parTransId="{335D00A2-11C0-4C1A-A0C1-D07523DB88F0}" sibTransId="{A25EEDAA-0E26-4C49-8F83-4BA39A293BDA}"/>
    <dgm:cxn modelId="{215795D7-3D61-4F12-95C7-56A3E1479CF1}" type="presOf" srcId="{A25EEDAA-0E26-4C49-8F83-4BA39A293BDA}" destId="{CD32BA60-8B4B-4DA3-B011-9145FCB4AF62}" srcOrd="0" destOrd="0" presId="urn:microsoft.com/office/officeart/2005/8/layout/bList2"/>
    <dgm:cxn modelId="{D76B44A6-DDC0-48F5-B59B-A4E43A8C98DA}" srcId="{CF525426-2560-41BE-AB34-E20AAD21181E}" destId="{A92E9F81-F9BB-4237-93D2-E51458965F4A}" srcOrd="0" destOrd="0" parTransId="{2CBD4749-CC43-4668-B30A-1EB8F64A1579}" sibTransId="{7F0BDDFB-2970-40BE-9175-9A8F8A746C7D}"/>
    <dgm:cxn modelId="{F0209A0D-FF71-447B-80D3-EC58267BFACB}" type="presOf" srcId="{1DABEEF2-E810-4710-91F0-C2541994A8D6}" destId="{19C10A64-989A-4C08-9C64-F9BD9305A43D}" srcOrd="0" destOrd="1" presId="urn:microsoft.com/office/officeart/2005/8/layout/bList2"/>
    <dgm:cxn modelId="{57493F09-A26A-40C2-AF53-86BAB108DCEB}" type="presParOf" srcId="{328E5154-CEFC-4890-BA3F-2070A69C19E0}" destId="{F973FEF8-4F1F-47B4-BC8D-DE89A72BF36C}" srcOrd="0" destOrd="0" presId="urn:microsoft.com/office/officeart/2005/8/layout/bList2"/>
    <dgm:cxn modelId="{71009326-A5FA-40FF-B236-FEABB4DD26A6}" type="presParOf" srcId="{F973FEF8-4F1F-47B4-BC8D-DE89A72BF36C}" destId="{19C10A64-989A-4C08-9C64-F9BD9305A43D}" srcOrd="0" destOrd="0" presId="urn:microsoft.com/office/officeart/2005/8/layout/bList2"/>
    <dgm:cxn modelId="{CCF1A087-7A49-4327-9F97-EDA73F58FDA2}" type="presParOf" srcId="{F973FEF8-4F1F-47B4-BC8D-DE89A72BF36C}" destId="{9942CB1C-24C7-4AEE-8E4D-578C5EA30112}" srcOrd="1" destOrd="0" presId="urn:microsoft.com/office/officeart/2005/8/layout/bList2"/>
    <dgm:cxn modelId="{ED8C9046-1685-4B54-A49F-08503E9EA921}" type="presParOf" srcId="{F973FEF8-4F1F-47B4-BC8D-DE89A72BF36C}" destId="{B67A8638-170F-4F8F-9E7A-AEB5D2760D66}" srcOrd="2" destOrd="0" presId="urn:microsoft.com/office/officeart/2005/8/layout/bList2"/>
    <dgm:cxn modelId="{23A17F5F-BA3A-45C1-9149-1AAA912B5DDA}" type="presParOf" srcId="{F973FEF8-4F1F-47B4-BC8D-DE89A72BF36C}" destId="{3830E9E1-E0F6-43AB-974E-29C2EE8B11B6}" srcOrd="3" destOrd="0" presId="urn:microsoft.com/office/officeart/2005/8/layout/bList2"/>
    <dgm:cxn modelId="{1D7BFA43-2767-4BC6-94AA-6087E5B6601E}" type="presParOf" srcId="{328E5154-CEFC-4890-BA3F-2070A69C19E0}" destId="{7D78E6B8-5310-45E6-A9C5-98766105AB32}" srcOrd="1" destOrd="0" presId="urn:microsoft.com/office/officeart/2005/8/layout/bList2"/>
    <dgm:cxn modelId="{F00B9EB3-FE14-41B8-A4C8-EF8400B1B589}" type="presParOf" srcId="{328E5154-CEFC-4890-BA3F-2070A69C19E0}" destId="{2E75C299-E3CC-4313-9103-892832EBEBFC}" srcOrd="2" destOrd="0" presId="urn:microsoft.com/office/officeart/2005/8/layout/bList2"/>
    <dgm:cxn modelId="{14A31549-42D5-4881-9FC2-907E16742CD9}" type="presParOf" srcId="{2E75C299-E3CC-4313-9103-892832EBEBFC}" destId="{D4AE654B-0257-4587-8F0E-9ED2B50DDD9D}" srcOrd="0" destOrd="0" presId="urn:microsoft.com/office/officeart/2005/8/layout/bList2"/>
    <dgm:cxn modelId="{ABB7EAA8-A5E3-4890-BF84-0E6FD42E2A93}" type="presParOf" srcId="{2E75C299-E3CC-4313-9103-892832EBEBFC}" destId="{BD49E73C-92B9-4C7B-9835-9907A28204E7}" srcOrd="1" destOrd="0" presId="urn:microsoft.com/office/officeart/2005/8/layout/bList2"/>
    <dgm:cxn modelId="{3DAFAF2E-3682-46F5-9F37-A3E65EE3EE22}" type="presParOf" srcId="{2E75C299-E3CC-4313-9103-892832EBEBFC}" destId="{0FFE3DC7-6EF5-46C9-B291-1FDCD800B5D3}" srcOrd="2" destOrd="0" presId="urn:microsoft.com/office/officeart/2005/8/layout/bList2"/>
    <dgm:cxn modelId="{1152534D-8631-4532-94EE-F7736031B6A2}" type="presParOf" srcId="{2E75C299-E3CC-4313-9103-892832EBEBFC}" destId="{5E045558-3D55-4435-89F4-93C56C875305}" srcOrd="3" destOrd="0" presId="urn:microsoft.com/office/officeart/2005/8/layout/bList2"/>
    <dgm:cxn modelId="{289B0197-C54F-483E-96ED-963C638D5675}" type="presParOf" srcId="{328E5154-CEFC-4890-BA3F-2070A69C19E0}" destId="{CD32BA60-8B4B-4DA3-B011-9145FCB4AF62}" srcOrd="3" destOrd="0" presId="urn:microsoft.com/office/officeart/2005/8/layout/bList2"/>
    <dgm:cxn modelId="{E393981A-DEA2-435C-A2CE-F1CF7EF8811E}" type="presParOf" srcId="{328E5154-CEFC-4890-BA3F-2070A69C19E0}" destId="{FBE0956A-DA11-463B-9E06-7E0437D1872B}" srcOrd="4" destOrd="0" presId="urn:microsoft.com/office/officeart/2005/8/layout/bList2"/>
    <dgm:cxn modelId="{BFFF6EA1-E44D-498A-B9B4-B756F48BB7D1}" type="presParOf" srcId="{FBE0956A-DA11-463B-9E06-7E0437D1872B}" destId="{FF3B6726-23DD-48C5-BF24-F85D7ABC8B55}" srcOrd="0" destOrd="0" presId="urn:microsoft.com/office/officeart/2005/8/layout/bList2"/>
    <dgm:cxn modelId="{83945FDC-F567-4959-8D41-87F527220826}" type="presParOf" srcId="{FBE0956A-DA11-463B-9E06-7E0437D1872B}" destId="{D2D73CB3-C041-4D72-B64F-8DA2F89A6EA1}" srcOrd="1" destOrd="0" presId="urn:microsoft.com/office/officeart/2005/8/layout/bList2"/>
    <dgm:cxn modelId="{4F66EAB3-DB90-4B12-83CD-8E7D47D6C277}" type="presParOf" srcId="{FBE0956A-DA11-463B-9E06-7E0437D1872B}" destId="{F33AC7E3-D292-49AD-B29C-2637F6F1848F}" srcOrd="2" destOrd="0" presId="urn:microsoft.com/office/officeart/2005/8/layout/bList2"/>
    <dgm:cxn modelId="{CA591072-B362-4DF2-9D70-781DDA61D494}" type="presParOf" srcId="{FBE0956A-DA11-463B-9E06-7E0437D1872B}" destId="{381256D2-EC70-4711-8E4B-CBB1583E8F1F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CE2793-ADB7-4BEC-90B0-7BF9A3132065}">
      <dsp:nvSpPr>
        <dsp:cNvPr id="0" name=""/>
        <dsp:cNvSpPr/>
      </dsp:nvSpPr>
      <dsp:spPr>
        <a:xfrm>
          <a:off x="2300" y="212030"/>
          <a:ext cx="4906632" cy="29439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Первый год жизни – потребность общения: непосредственное эмоциональное общение с матерью</a:t>
          </a:r>
          <a:r>
            <a:rPr lang="ru-RU" sz="2600" kern="1200" dirty="0" smtClean="0">
              <a:sym typeface="Symbol" panose="05050102010706020507" pitchFamily="18" charset="2"/>
            </a:rPr>
            <a:t> </a:t>
          </a:r>
          <a:r>
            <a:rPr lang="ru-RU" sz="2600" kern="1200" dirty="0" smtClean="0"/>
            <a:t>более ярко выраженный характер </a:t>
          </a:r>
          <a:endParaRPr lang="ru-RU" sz="2600" kern="1200" dirty="0"/>
        </a:p>
      </dsp:txBody>
      <dsp:txXfrm>
        <a:off x="88526" y="298256"/>
        <a:ext cx="4734180" cy="2771527"/>
      </dsp:txXfrm>
    </dsp:sp>
    <dsp:sp modelId="{1BBEEF1F-11F6-4D40-B0FA-0FD277CB01FB}">
      <dsp:nvSpPr>
        <dsp:cNvPr id="0" name=""/>
        <dsp:cNvSpPr/>
      </dsp:nvSpPr>
      <dsp:spPr>
        <a:xfrm>
          <a:off x="5399596" y="1075597"/>
          <a:ext cx="1040206" cy="12168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5399596" y="1318966"/>
        <a:ext cx="728144" cy="730106"/>
      </dsp:txXfrm>
    </dsp:sp>
    <dsp:sp modelId="{19C04B5E-77B9-438F-B92A-BC5E18C6F20B}">
      <dsp:nvSpPr>
        <dsp:cNvPr id="0" name=""/>
        <dsp:cNvSpPr/>
      </dsp:nvSpPr>
      <dsp:spPr>
        <a:xfrm>
          <a:off x="6871586" y="212030"/>
          <a:ext cx="4906632" cy="29439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Дальнейшее развитие ребенка полно­стью зависит от: </a:t>
          </a:r>
          <a:endParaRPr lang="ru-RU" sz="2600" kern="1200" dirty="0"/>
        </a:p>
      </dsp:txBody>
      <dsp:txXfrm>
        <a:off x="6957812" y="298256"/>
        <a:ext cx="4734180" cy="27715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BB97CA-FF32-4F33-8481-F8A7FE609E32}">
      <dsp:nvSpPr>
        <dsp:cNvPr id="0" name=""/>
        <dsp:cNvSpPr/>
      </dsp:nvSpPr>
      <dsp:spPr>
        <a:xfrm>
          <a:off x="1447" y="0"/>
          <a:ext cx="3763119" cy="58864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В связи с дефектами развития ребенка </a:t>
          </a:r>
          <a:endParaRPr lang="ru-RU" sz="2700" kern="1200" dirty="0"/>
        </a:p>
      </dsp:txBody>
      <dsp:txXfrm>
        <a:off x="1447" y="0"/>
        <a:ext cx="3763119" cy="1765935"/>
      </dsp:txXfrm>
    </dsp:sp>
    <dsp:sp modelId="{46D7E515-DDBA-43DF-ACB2-A2FD6AC4498A}">
      <dsp:nvSpPr>
        <dsp:cNvPr id="0" name=""/>
        <dsp:cNvSpPr/>
      </dsp:nvSpPr>
      <dsp:spPr>
        <a:xfrm>
          <a:off x="377759" y="1766632"/>
          <a:ext cx="3010495" cy="14067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Нарушение речевого развития, умственная отста­лость, ЗПР и др.</a:t>
          </a:r>
          <a:endParaRPr lang="ru-RU" sz="2000" kern="1200" dirty="0"/>
        </a:p>
      </dsp:txBody>
      <dsp:txXfrm>
        <a:off x="418963" y="1807836"/>
        <a:ext cx="2928087" cy="1324390"/>
      </dsp:txXfrm>
    </dsp:sp>
    <dsp:sp modelId="{0055F4C7-5D17-4ABA-8463-5185F0CD7995}">
      <dsp:nvSpPr>
        <dsp:cNvPr id="0" name=""/>
        <dsp:cNvSpPr/>
      </dsp:nvSpPr>
      <dsp:spPr>
        <a:xfrm>
          <a:off x="377759" y="3389861"/>
          <a:ext cx="3010495" cy="2201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Замкнутый порочный кру­г: из-за грубых дефектов звуковой речи, бедности словар­ного запаса и других причин сужаются социальные и речевые контакты, </a:t>
          </a:r>
          <a:r>
            <a:rPr lang="ru-RU" sz="1400" kern="1200" dirty="0" smtClean="0">
              <a:sym typeface="Symbol" panose="05050102010706020507" pitchFamily="18" charset="2"/>
            </a:rPr>
            <a:t> </a:t>
          </a:r>
          <a:r>
            <a:rPr lang="ru-RU" sz="1400" kern="1200" dirty="0" smtClean="0"/>
            <a:t>лишает их возможности более эффективно общаться, развивать речь и вырабатывать необ­ходимые навыки речевого общения</a:t>
          </a:r>
          <a:endParaRPr lang="ru-RU" sz="1400" kern="1200" dirty="0"/>
        </a:p>
      </dsp:txBody>
      <dsp:txXfrm>
        <a:off x="442241" y="3454343"/>
        <a:ext cx="2881531" cy="2072605"/>
      </dsp:txXfrm>
    </dsp:sp>
    <dsp:sp modelId="{498597A4-5184-46C3-A5BC-AEF6E9A09131}">
      <dsp:nvSpPr>
        <dsp:cNvPr id="0" name=""/>
        <dsp:cNvSpPr/>
      </dsp:nvSpPr>
      <dsp:spPr>
        <a:xfrm>
          <a:off x="4046800" y="0"/>
          <a:ext cx="3763119" cy="58864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Порожденные социальными фак­торами </a:t>
          </a:r>
          <a:endParaRPr lang="ru-RU" sz="2700" kern="1200" dirty="0"/>
        </a:p>
      </dsp:txBody>
      <dsp:txXfrm>
        <a:off x="4046800" y="0"/>
        <a:ext cx="3763119" cy="1765935"/>
      </dsp:txXfrm>
    </dsp:sp>
    <dsp:sp modelId="{EE174F58-EC13-4311-8188-DCA8A26F0D69}">
      <dsp:nvSpPr>
        <dsp:cNvPr id="0" name=""/>
        <dsp:cNvSpPr/>
      </dsp:nvSpPr>
      <dsp:spPr>
        <a:xfrm>
          <a:off x="4423112" y="1766632"/>
          <a:ext cx="3010495" cy="14067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Социальная изоляция и депривация, педагогическая запущенность, трудновоспитуемость и др.</a:t>
          </a:r>
          <a:endParaRPr lang="ru-RU" sz="1600" kern="1200" dirty="0"/>
        </a:p>
      </dsp:txBody>
      <dsp:txXfrm>
        <a:off x="4464316" y="1807836"/>
        <a:ext cx="2928087" cy="1324390"/>
      </dsp:txXfrm>
    </dsp:sp>
    <dsp:sp modelId="{F207E30E-4ADF-42D7-B363-1424C09FCA75}">
      <dsp:nvSpPr>
        <dsp:cNvPr id="0" name=""/>
        <dsp:cNvSpPr/>
      </dsp:nvSpPr>
      <dsp:spPr>
        <a:xfrm>
          <a:off x="4423112" y="3389861"/>
          <a:ext cx="3010495" cy="2201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* Родители ребенка с дефектом недостаточно с ним общаются </a:t>
          </a:r>
          <a:r>
            <a:rPr lang="ru-RU" sz="1400" kern="1200" dirty="0" smtClean="0">
              <a:sym typeface="Symbol" panose="05050102010706020507" pitchFamily="18" charset="2"/>
            </a:rPr>
            <a:t> нет необходимой ласки и родит. тепла. Боятся, что над </a:t>
          </a:r>
          <a:r>
            <a:rPr lang="ru-RU" sz="1400" kern="1200" dirty="0" err="1" smtClean="0">
              <a:sym typeface="Symbol" panose="05050102010706020507" pitchFamily="18" charset="2"/>
            </a:rPr>
            <a:t>реб</a:t>
          </a:r>
          <a:r>
            <a:rPr lang="ru-RU" sz="1400" kern="1200" dirty="0" smtClean="0">
              <a:sym typeface="Symbol" panose="05050102010706020507" pitchFamily="18" charset="2"/>
            </a:rPr>
            <a:t>-ком будут смеяться  изолируют, лишая речевой практики </a:t>
          </a:r>
          <a:r>
            <a:rPr lang="ru-RU" sz="1400" kern="1200" dirty="0" smtClean="0"/>
            <a:t>и практики меж­личностных отношений.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* Злоупотребление негативной оценкой по­ведения ребенка</a:t>
          </a:r>
          <a:endParaRPr lang="ru-RU" sz="1400" kern="1200" dirty="0"/>
        </a:p>
      </dsp:txBody>
      <dsp:txXfrm>
        <a:off x="4487594" y="3454343"/>
        <a:ext cx="2881531" cy="2072605"/>
      </dsp:txXfrm>
    </dsp:sp>
    <dsp:sp modelId="{C2D8C277-86FE-4914-8A01-A13C3D269995}">
      <dsp:nvSpPr>
        <dsp:cNvPr id="0" name=""/>
        <dsp:cNvSpPr/>
      </dsp:nvSpPr>
      <dsp:spPr>
        <a:xfrm>
          <a:off x="8092153" y="0"/>
          <a:ext cx="3763119" cy="58864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Обусловленные индивидуально-типологиче­скими особенностями </a:t>
          </a:r>
          <a:endParaRPr lang="ru-RU" sz="2700" kern="1200" dirty="0"/>
        </a:p>
      </dsp:txBody>
      <dsp:txXfrm>
        <a:off x="8092153" y="0"/>
        <a:ext cx="3763119" cy="1765935"/>
      </dsp:txXfrm>
    </dsp:sp>
    <dsp:sp modelId="{9F77CE91-2066-4AE9-A1DF-B51CC49A9B94}">
      <dsp:nvSpPr>
        <dsp:cNvPr id="0" name=""/>
        <dsp:cNvSpPr/>
      </dsp:nvSpPr>
      <dsp:spPr>
        <a:xfrm>
          <a:off x="8468465" y="1766292"/>
          <a:ext cx="3010495" cy="1464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Темперамент, характер, эмоциональ­ные состояния и др.</a:t>
          </a:r>
          <a:endParaRPr lang="ru-RU" sz="2000" kern="1200" dirty="0"/>
        </a:p>
      </dsp:txBody>
      <dsp:txXfrm>
        <a:off x="8511365" y="1809192"/>
        <a:ext cx="2924695" cy="1378914"/>
      </dsp:txXfrm>
    </dsp:sp>
    <dsp:sp modelId="{4486D3C2-B263-4BB8-9AFC-EDC5E6DFC0F5}">
      <dsp:nvSpPr>
        <dsp:cNvPr id="0" name=""/>
        <dsp:cNvSpPr/>
      </dsp:nvSpPr>
      <dsp:spPr>
        <a:xfrm>
          <a:off x="8468465" y="3456347"/>
          <a:ext cx="3010495" cy="21354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Раздражительность, вспыльчивость, несдержанность, излишняя чувствитель­ность, плаксивость, негативные привычки, дурные манеры поведения, неопрятность, слабый самоконтроль, ярко вы­раженное плохое настроение </a:t>
          </a:r>
          <a:r>
            <a:rPr lang="ru-RU" sz="1300" kern="1200" dirty="0" smtClean="0">
              <a:sym typeface="Symbol" panose="05050102010706020507" pitchFamily="18" charset="2"/>
            </a:rPr>
            <a:t></a:t>
          </a:r>
          <a:r>
            <a:rPr lang="ru-RU" sz="1300" kern="1200" dirty="0" smtClean="0"/>
            <a:t> к су­щественным трудностям в установлении межличностных кон­тактов</a:t>
          </a:r>
          <a:endParaRPr lang="ru-RU" sz="1300" kern="1200" dirty="0"/>
        </a:p>
      </dsp:txBody>
      <dsp:txXfrm>
        <a:off x="8531009" y="3518891"/>
        <a:ext cx="2885407" cy="20103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A63A6F-DFB9-4FA3-B2E2-FC5DAAB1A888}">
      <dsp:nvSpPr>
        <dsp:cNvPr id="0" name=""/>
        <dsp:cNvSpPr/>
      </dsp:nvSpPr>
      <dsp:spPr>
        <a:xfrm>
          <a:off x="13245" y="707761"/>
          <a:ext cx="3248319" cy="242480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91440" rIns="30480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У </a:t>
          </a:r>
          <a:r>
            <a:rPr lang="ru-RU" sz="2400" kern="1200" dirty="0" err="1" smtClean="0"/>
            <a:t>реб</a:t>
          </a:r>
          <a:r>
            <a:rPr lang="ru-RU" sz="2400" kern="1200" dirty="0" smtClean="0"/>
            <a:t>-ка по отношению к человеку сложилось негативное отношение</a:t>
          </a:r>
          <a:endParaRPr lang="ru-RU" sz="2400" kern="1200" dirty="0"/>
        </a:p>
      </dsp:txBody>
      <dsp:txXfrm>
        <a:off x="70061" y="764577"/>
        <a:ext cx="3134687" cy="2367985"/>
      </dsp:txXfrm>
    </dsp:sp>
    <dsp:sp modelId="{A765D2CD-382D-45A7-929C-56B6D19FB01F}">
      <dsp:nvSpPr>
        <dsp:cNvPr id="0" name=""/>
        <dsp:cNvSpPr/>
      </dsp:nvSpPr>
      <dsp:spPr>
        <a:xfrm>
          <a:off x="13245" y="3132563"/>
          <a:ext cx="3248319" cy="10426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/>
            <a:t>Смысловой барьер</a:t>
          </a:r>
          <a:endParaRPr lang="ru-RU" sz="2800" b="1" kern="1200" dirty="0"/>
        </a:p>
      </dsp:txBody>
      <dsp:txXfrm>
        <a:off x="13245" y="3132563"/>
        <a:ext cx="2287549" cy="1042664"/>
      </dsp:txXfrm>
    </dsp:sp>
    <dsp:sp modelId="{5867C884-5E04-4ED8-814D-EB981EE5C977}">
      <dsp:nvSpPr>
        <dsp:cNvPr id="0" name=""/>
        <dsp:cNvSpPr/>
      </dsp:nvSpPr>
      <dsp:spPr>
        <a:xfrm>
          <a:off x="2043202" y="3092524"/>
          <a:ext cx="1835873" cy="1548223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F3DB9-98CD-4F1A-A60B-BB67462628A0}">
      <dsp:nvSpPr>
        <dsp:cNvPr id="0" name=""/>
        <dsp:cNvSpPr/>
      </dsp:nvSpPr>
      <dsp:spPr>
        <a:xfrm>
          <a:off x="4160739" y="777885"/>
          <a:ext cx="3248319" cy="242480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91440" rIns="30480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Возникает стойкая черта характера -  застенчивость, наблюдается уход в себя</a:t>
          </a:r>
          <a:endParaRPr lang="ru-RU" sz="2400" kern="1200" dirty="0"/>
        </a:p>
      </dsp:txBody>
      <dsp:txXfrm>
        <a:off x="4217555" y="834701"/>
        <a:ext cx="3134687" cy="2367985"/>
      </dsp:txXfrm>
    </dsp:sp>
    <dsp:sp modelId="{ABF02F47-D86E-46D1-8E7F-8E6238321FF6}">
      <dsp:nvSpPr>
        <dsp:cNvPr id="0" name=""/>
        <dsp:cNvSpPr/>
      </dsp:nvSpPr>
      <dsp:spPr>
        <a:xfrm>
          <a:off x="4160739" y="3202687"/>
          <a:ext cx="3248319" cy="10426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/>
            <a:t>Барьер стыда </a:t>
          </a:r>
          <a:endParaRPr lang="ru-RU" sz="2800" b="1" kern="1200" dirty="0"/>
        </a:p>
      </dsp:txBody>
      <dsp:txXfrm>
        <a:off x="4160739" y="3202687"/>
        <a:ext cx="2287549" cy="1042664"/>
      </dsp:txXfrm>
    </dsp:sp>
    <dsp:sp modelId="{7F52406C-1402-450F-8F65-FBA63DCD3567}">
      <dsp:nvSpPr>
        <dsp:cNvPr id="0" name=""/>
        <dsp:cNvSpPr/>
      </dsp:nvSpPr>
      <dsp:spPr>
        <a:xfrm>
          <a:off x="6297663" y="3302899"/>
          <a:ext cx="1621941" cy="1267724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9000" b="-19000"/>
          </a:stretch>
        </a:blip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6D0386-46C9-4A9B-B19E-CE68684BA41F}">
      <dsp:nvSpPr>
        <dsp:cNvPr id="0" name=""/>
        <dsp:cNvSpPr/>
      </dsp:nvSpPr>
      <dsp:spPr>
        <a:xfrm>
          <a:off x="8201267" y="822029"/>
          <a:ext cx="3248319" cy="242480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91440" rIns="30480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Агрессивность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Состояние подавлен­ности или хронического раздражения</a:t>
          </a:r>
          <a:endParaRPr lang="ru-RU" sz="2400" kern="1200" dirty="0"/>
        </a:p>
      </dsp:txBody>
      <dsp:txXfrm>
        <a:off x="8258083" y="878845"/>
        <a:ext cx="3134687" cy="2367985"/>
      </dsp:txXfrm>
    </dsp:sp>
    <dsp:sp modelId="{B36F17D3-68EC-477D-8D10-38B23BDEC616}">
      <dsp:nvSpPr>
        <dsp:cNvPr id="0" name=""/>
        <dsp:cNvSpPr/>
      </dsp:nvSpPr>
      <dsp:spPr>
        <a:xfrm>
          <a:off x="8201267" y="3246831"/>
          <a:ext cx="3248319" cy="10426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/>
            <a:t>Барьер страха</a:t>
          </a:r>
          <a:endParaRPr lang="ru-RU" sz="2800" b="1" kern="1200" dirty="0"/>
        </a:p>
      </dsp:txBody>
      <dsp:txXfrm>
        <a:off x="8201267" y="3246831"/>
        <a:ext cx="2287549" cy="1042664"/>
      </dsp:txXfrm>
    </dsp:sp>
    <dsp:sp modelId="{DBA10B5C-4845-45B1-9FF8-3D20A562D8D1}">
      <dsp:nvSpPr>
        <dsp:cNvPr id="0" name=""/>
        <dsp:cNvSpPr/>
      </dsp:nvSpPr>
      <dsp:spPr>
        <a:xfrm>
          <a:off x="10333882" y="3435329"/>
          <a:ext cx="1630559" cy="1091151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BDBA-54B9-42C8-A208-7759A126F944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4248CFE-9EF1-47B7-BC27-7921C56D55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81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BDBA-54B9-42C8-A208-7759A126F944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248CFE-9EF1-47B7-BC27-7921C56D55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501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BDBA-54B9-42C8-A208-7759A126F944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248CFE-9EF1-47B7-BC27-7921C56D551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9806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BDBA-54B9-42C8-A208-7759A126F944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248CFE-9EF1-47B7-BC27-7921C56D55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292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BDBA-54B9-42C8-A208-7759A126F944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248CFE-9EF1-47B7-BC27-7921C56D551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0365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BDBA-54B9-42C8-A208-7759A126F944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248CFE-9EF1-47B7-BC27-7921C56D55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934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BDBA-54B9-42C8-A208-7759A126F944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8CFE-9EF1-47B7-BC27-7921C56D55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638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BDBA-54B9-42C8-A208-7759A126F944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8CFE-9EF1-47B7-BC27-7921C56D55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070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BDBA-54B9-42C8-A208-7759A126F944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8CFE-9EF1-47B7-BC27-7921C56D55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931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BDBA-54B9-42C8-A208-7759A126F944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248CFE-9EF1-47B7-BC27-7921C56D55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04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BDBA-54B9-42C8-A208-7759A126F944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248CFE-9EF1-47B7-BC27-7921C56D55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128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BDBA-54B9-42C8-A208-7759A126F944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248CFE-9EF1-47B7-BC27-7921C56D55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53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BDBA-54B9-42C8-A208-7759A126F944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8CFE-9EF1-47B7-BC27-7921C56D55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486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BDBA-54B9-42C8-A208-7759A126F944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8CFE-9EF1-47B7-BC27-7921C56D55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63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BDBA-54B9-42C8-A208-7759A126F944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8CFE-9EF1-47B7-BC27-7921C56D55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949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BDBA-54B9-42C8-A208-7759A126F944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248CFE-9EF1-47B7-BC27-7921C56D55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857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BBDBA-54B9-42C8-A208-7759A126F944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4248CFE-9EF1-47B7-BC27-7921C56D55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4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520" y="182881"/>
            <a:ext cx="11704320" cy="309371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Барьеры </a:t>
            </a:r>
            <a:r>
              <a:rPr lang="ru-RU" b="1" dirty="0"/>
              <a:t>общения у детей с ограниченными возможностями здо­ровья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70213" y="3840481"/>
            <a:ext cx="8915399" cy="2392680"/>
          </a:xfrm>
        </p:spPr>
        <p:txBody>
          <a:bodyPr>
            <a:noAutofit/>
          </a:bodyPr>
          <a:lstStyle/>
          <a:p>
            <a:pPr algn="r"/>
            <a:r>
              <a:rPr lang="ru-RU" sz="3200" b="1" dirty="0" smtClean="0"/>
              <a:t>Выполнила: </a:t>
            </a:r>
          </a:p>
          <a:p>
            <a:pPr algn="r"/>
            <a:r>
              <a:rPr lang="ru-RU" sz="3200" b="1" dirty="0" smtClean="0"/>
              <a:t>Магистрант 1 курса,</a:t>
            </a:r>
          </a:p>
          <a:p>
            <a:pPr algn="r"/>
            <a:r>
              <a:rPr lang="ru-RU" sz="3200" b="1" dirty="0" smtClean="0"/>
              <a:t>Антонова Л.А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3402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5863" y="2038572"/>
            <a:ext cx="10190162" cy="2776316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/>
              <a:t>БЛАГОДАРЮ ЗА ВНИМАНИЕ!!!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290140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493795"/>
              </p:ext>
            </p:extLst>
          </p:nvPr>
        </p:nvGraphicFramePr>
        <p:xfrm>
          <a:off x="243840" y="152400"/>
          <a:ext cx="11780520" cy="3368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0" name="Группа 19"/>
          <p:cNvGrpSpPr/>
          <p:nvPr/>
        </p:nvGrpSpPr>
        <p:grpSpPr>
          <a:xfrm>
            <a:off x="739140" y="2788920"/>
            <a:ext cx="11033760" cy="3627120"/>
            <a:chOff x="739140" y="2971800"/>
            <a:chExt cx="11033760" cy="362712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739140" y="3870960"/>
              <a:ext cx="2575560" cy="11887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того, как </a:t>
              </a:r>
              <a:r>
                <a:rPr lang="ru-RU" dirty="0"/>
                <a:t>реализуется </a:t>
              </a:r>
              <a:r>
                <a:rPr lang="ru-RU" dirty="0" smtClean="0"/>
                <a:t>потребность общения</a:t>
              </a:r>
              <a:endParaRPr lang="ru-RU" dirty="0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558540" y="3870960"/>
              <a:ext cx="2575560" cy="11887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какое место занимает общение в его жизни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6377940" y="3870960"/>
              <a:ext cx="2575560" cy="11887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с кем он общается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9197340" y="3870960"/>
              <a:ext cx="2575560" cy="11887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ка­ков круг и характер общения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4693920" y="5410200"/>
              <a:ext cx="2575560" cy="11887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каково отношение общающихся к ребенку и ребенка к ним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H="1">
              <a:off x="2971800" y="2971800"/>
              <a:ext cx="4206240" cy="89916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5981700" y="3398520"/>
              <a:ext cx="1287780" cy="47244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8214360" y="3489960"/>
              <a:ext cx="106680" cy="38100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>
              <a:endCxn id="8" idx="0"/>
            </p:cNvCxnSpPr>
            <p:nvPr/>
          </p:nvCxnSpPr>
          <p:spPr>
            <a:xfrm>
              <a:off x="10058400" y="3520440"/>
              <a:ext cx="426720" cy="35052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Скругленная соединительная линия 18"/>
            <p:cNvCxnSpPr>
              <a:endCxn id="9" idx="3"/>
            </p:cNvCxnSpPr>
            <p:nvPr/>
          </p:nvCxnSpPr>
          <p:spPr>
            <a:xfrm rot="5400000">
              <a:off x="7063740" y="3726180"/>
              <a:ext cx="2484120" cy="2072640"/>
            </a:xfrm>
            <a:prstGeom prst="curvedConnector2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453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4920" y="0"/>
            <a:ext cx="10789920" cy="17678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 ребенка с ОВЗ при достижении того или иного возраста возникают </a:t>
            </a:r>
            <a:r>
              <a:rPr lang="ru-RU" b="1" dirty="0" smtClean="0"/>
              <a:t>барьеры</a:t>
            </a:r>
            <a:r>
              <a:rPr lang="ru-RU" dirty="0" smtClean="0"/>
              <a:t> в общении. </a:t>
            </a:r>
            <a:br>
              <a:rPr lang="ru-RU" dirty="0" smtClean="0"/>
            </a:br>
            <a:r>
              <a:rPr lang="ru-RU" sz="5300" b="1" dirty="0" smtClean="0"/>
              <a:t>Причины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198120" y="2331720"/>
            <a:ext cx="2636520" cy="272796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Детей с ОВЗ не </a:t>
            </a:r>
            <a:r>
              <a:rPr lang="ru-RU" sz="3200" dirty="0"/>
              <a:t>понимают</a:t>
            </a:r>
          </a:p>
        </p:txBody>
      </p:sp>
      <p:sp>
        <p:nvSpPr>
          <p:cNvPr id="7" name="Прямоугольник с одним вырезанным углом 6"/>
          <p:cNvSpPr/>
          <p:nvPr/>
        </p:nvSpPr>
        <p:spPr>
          <a:xfrm>
            <a:off x="3200400" y="2331720"/>
            <a:ext cx="2636520" cy="272796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 </a:t>
            </a:r>
            <a:r>
              <a:rPr lang="ru-RU" sz="3200" dirty="0"/>
              <a:t>ними не желают разговаривать</a:t>
            </a:r>
          </a:p>
        </p:txBody>
      </p:sp>
      <p:sp>
        <p:nvSpPr>
          <p:cNvPr id="8" name="Прямоугольник с одним вырезанным углом 7"/>
          <p:cNvSpPr/>
          <p:nvPr/>
        </p:nvSpPr>
        <p:spPr>
          <a:xfrm>
            <a:off x="6202680" y="2331720"/>
            <a:ext cx="2636520" cy="272796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Смеются </a:t>
            </a:r>
            <a:r>
              <a:rPr lang="ru-RU" sz="3200" dirty="0"/>
              <a:t>над ними</a:t>
            </a:r>
          </a:p>
        </p:txBody>
      </p:sp>
      <p:sp>
        <p:nvSpPr>
          <p:cNvPr id="9" name="Прямоугольник с одним вырезанным углом 8"/>
          <p:cNvSpPr/>
          <p:nvPr/>
        </p:nvSpPr>
        <p:spPr>
          <a:xfrm>
            <a:off x="9250680" y="2331720"/>
            <a:ext cx="2636520" cy="272796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Их </a:t>
            </a:r>
            <a:r>
              <a:rPr lang="ru-RU" sz="3200" dirty="0"/>
              <a:t>избегают</a:t>
            </a:r>
          </a:p>
        </p:txBody>
      </p:sp>
    </p:spTree>
    <p:extLst>
      <p:ext uri="{BB962C8B-B14F-4D97-AF65-F5344CB8AC3E}">
        <p14:creationId xmlns:p14="http://schemas.microsoft.com/office/powerpoint/2010/main" val="395898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0"/>
            <a:ext cx="11856720" cy="11144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Г</a:t>
            </a:r>
            <a:r>
              <a:rPr lang="ru-RU" b="1" dirty="0" smtClean="0"/>
              <a:t>руппы</a:t>
            </a:r>
            <a:r>
              <a:rPr lang="ru-RU" dirty="0" smtClean="0"/>
              <a:t> </a:t>
            </a:r>
            <a:r>
              <a:rPr lang="ru-RU" b="1" dirty="0"/>
              <a:t>трудностей</a:t>
            </a:r>
            <a:r>
              <a:rPr lang="ru-RU" dirty="0"/>
              <a:t>, которые чаще всего наблюда­ются в общения детей и подростков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81072"/>
              </p:ext>
            </p:extLst>
          </p:nvPr>
        </p:nvGraphicFramePr>
        <p:xfrm>
          <a:off x="228600" y="971551"/>
          <a:ext cx="11856720" cy="5886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005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5700" y="0"/>
            <a:ext cx="8911687" cy="747490"/>
          </a:xfrm>
        </p:spPr>
        <p:txBody>
          <a:bodyPr/>
          <a:lstStyle/>
          <a:p>
            <a:pPr algn="ctr"/>
            <a:r>
              <a:rPr lang="ru-RU" b="1" dirty="0" smtClean="0"/>
              <a:t>ПСИХОЛОГИЧЕСКИЙ БАРЬЕР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4413" y="1128713"/>
            <a:ext cx="10490199" cy="5614987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В </a:t>
            </a:r>
            <a:r>
              <a:rPr lang="ru-RU" sz="2400" dirty="0"/>
              <a:t>психологии термином «</a:t>
            </a:r>
            <a:r>
              <a:rPr lang="ru-RU" sz="2400" b="1" dirty="0"/>
              <a:t>пси­хологический барьер</a:t>
            </a:r>
            <a:r>
              <a:rPr lang="ru-RU" sz="2400" dirty="0" smtClean="0"/>
              <a:t>» обозначается состояние наличия </a:t>
            </a:r>
            <a:r>
              <a:rPr lang="ru-RU" sz="2400" dirty="0"/>
              <a:t>у ребенка тех или иных дефектов любой </a:t>
            </a:r>
            <a:r>
              <a:rPr lang="ru-RU" sz="2400" dirty="0" smtClean="0"/>
              <a:t>этиологии, которое </a:t>
            </a:r>
            <a:r>
              <a:rPr lang="ru-RU" sz="2400" dirty="0"/>
              <a:t>является одной из главных предпосылок возникновения пси­хических состояний, проявляющихся в неадекватной пассив­ности, препятствующей выполнению тех или иных действий. </a:t>
            </a:r>
          </a:p>
          <a:p>
            <a:pPr algn="just"/>
            <a:r>
              <a:rPr lang="ru-RU" sz="2400" i="1" dirty="0"/>
              <a:t>Эмоциональный механизм психологических барьеров состоит в усилении отрицательных переживаний и устано­вок, связанных с выполнением той или иной задачи и про­являющийся в виде стыда, чувства вины, страха, тревоги, низкой самооценки и др. </a:t>
            </a:r>
            <a:r>
              <a:rPr lang="ru-RU" sz="2400" dirty="0"/>
              <a:t>В социальном поведении психо­логические барьеры представлены барьерами общения или коммуникативными барьерами, которые мешают ребенку устанавливать нормальные контакты в межличностном взаи­модействии.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184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4475" y="0"/>
            <a:ext cx="10677525" cy="15094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Н</a:t>
            </a:r>
            <a:r>
              <a:rPr lang="ru-RU" dirty="0" smtClean="0"/>
              <a:t>аиболее общие распространенные </a:t>
            </a:r>
            <a:r>
              <a:rPr lang="ru-RU" b="1" dirty="0" smtClean="0"/>
              <a:t>затруднения</a:t>
            </a:r>
            <a:r>
              <a:rPr lang="ru-RU" dirty="0" smtClean="0"/>
              <a:t>, возникающие </a:t>
            </a:r>
            <a:r>
              <a:rPr lang="ru-RU" b="1" dirty="0"/>
              <a:t>при общении </a:t>
            </a:r>
            <a:r>
              <a:rPr lang="ru-RU" dirty="0"/>
              <a:t>детей с </a:t>
            </a:r>
            <a:r>
              <a:rPr lang="ru-RU" dirty="0" smtClean="0"/>
              <a:t>ОВЗ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441860"/>
              </p:ext>
            </p:extLst>
          </p:nvPr>
        </p:nvGraphicFramePr>
        <p:xfrm>
          <a:off x="214312" y="1509490"/>
          <a:ext cx="11977687" cy="5348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05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152078"/>
              </p:ext>
            </p:extLst>
          </p:nvPr>
        </p:nvGraphicFramePr>
        <p:xfrm>
          <a:off x="257174" y="1"/>
          <a:ext cx="11744325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416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1843088" y="0"/>
            <a:ext cx="9289257" cy="6305555"/>
            <a:chOff x="1843088" y="0"/>
            <a:chExt cx="9289257" cy="6305555"/>
          </a:xfrm>
        </p:grpSpPr>
        <p:sp>
          <p:nvSpPr>
            <p:cNvPr id="4" name="Волна 3"/>
            <p:cNvSpPr/>
            <p:nvPr/>
          </p:nvSpPr>
          <p:spPr>
            <a:xfrm>
              <a:off x="1843088" y="0"/>
              <a:ext cx="8729662" cy="1357313"/>
            </a:xfrm>
            <a:prstGeom prst="wav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b="1" dirty="0"/>
                <a:t>Преодоление трудностей в общении ребенка </a:t>
              </a:r>
            </a:p>
          </p:txBody>
        </p:sp>
        <p:sp>
          <p:nvSpPr>
            <p:cNvPr id="5" name="Пятиугольник 4"/>
            <p:cNvSpPr/>
            <p:nvPr/>
          </p:nvSpPr>
          <p:spPr>
            <a:xfrm rot="5400000">
              <a:off x="1846659" y="2027638"/>
              <a:ext cx="2471738" cy="1935957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ru-RU" sz="2800" dirty="0" smtClean="0"/>
                <a:t>Немало </a:t>
              </a:r>
              <a:r>
                <a:rPr lang="ru-RU" sz="2800" dirty="0"/>
                <a:t>времени</a:t>
              </a:r>
            </a:p>
          </p:txBody>
        </p:sp>
        <p:sp>
          <p:nvSpPr>
            <p:cNvPr id="6" name="Пятиугольник 5"/>
            <p:cNvSpPr/>
            <p:nvPr/>
          </p:nvSpPr>
          <p:spPr>
            <a:xfrm rot="5400000">
              <a:off x="5387578" y="2015733"/>
              <a:ext cx="2471738" cy="1935957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ru-RU" dirty="0" smtClean="0"/>
                <a:t>Усилия </a:t>
              </a:r>
              <a:r>
                <a:rPr lang="ru-RU" dirty="0"/>
                <a:t>педагогов, воспитателей, специалиста по </a:t>
              </a:r>
              <a:r>
                <a:rPr lang="ru-RU" dirty="0" smtClean="0"/>
                <a:t>соц. </a:t>
              </a:r>
              <a:r>
                <a:rPr lang="ru-RU" dirty="0"/>
                <a:t>реабилитации</a:t>
              </a:r>
            </a:p>
          </p:txBody>
        </p:sp>
        <p:sp>
          <p:nvSpPr>
            <p:cNvPr id="7" name="Пятиугольник 6"/>
            <p:cNvSpPr/>
            <p:nvPr/>
          </p:nvSpPr>
          <p:spPr>
            <a:xfrm rot="5400000">
              <a:off x="8928498" y="2027637"/>
              <a:ext cx="2471738" cy="1935957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ru-RU" sz="2000" dirty="0" smtClean="0"/>
                <a:t>Стремления </a:t>
              </a:r>
              <a:r>
                <a:rPr lang="ru-RU" sz="2000" dirty="0"/>
                <a:t>самого ребенка изменить себя</a:t>
              </a:r>
            </a:p>
          </p:txBody>
        </p:sp>
        <p:sp>
          <p:nvSpPr>
            <p:cNvPr id="8" name="Прямоугольник с двумя скругленными противолежащими углами 7"/>
            <p:cNvSpPr/>
            <p:nvPr/>
          </p:nvSpPr>
          <p:spPr>
            <a:xfrm>
              <a:off x="2963467" y="4633918"/>
              <a:ext cx="7200900" cy="1671637"/>
            </a:xfrm>
            <a:prstGeom prst="round2Diag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/>
                <a:t>Включение </a:t>
              </a:r>
              <a:r>
                <a:rPr lang="ru-RU" sz="3200" dirty="0"/>
                <a:t>ребенка в различные виды совместной деятельности со взрослыми и детьми</a:t>
              </a: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2963467" y="1000125"/>
              <a:ext cx="479821" cy="74771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Стрелка вниз 9"/>
            <p:cNvSpPr/>
            <p:nvPr/>
          </p:nvSpPr>
          <p:spPr>
            <a:xfrm>
              <a:off x="6399611" y="1226341"/>
              <a:ext cx="501252" cy="53340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9803606" y="1226341"/>
              <a:ext cx="469107" cy="53340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79138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3" y="1"/>
            <a:ext cx="12034837" cy="842962"/>
          </a:xfrm>
        </p:spPr>
        <p:txBody>
          <a:bodyPr>
            <a:noAutofit/>
          </a:bodyPr>
          <a:lstStyle/>
          <a:p>
            <a:pPr algn="ctr"/>
            <a:r>
              <a:rPr lang="ru-RU" sz="2800" b="1" smtClean="0"/>
              <a:t>Правила </a:t>
            </a:r>
            <a:r>
              <a:rPr lang="ru-RU" sz="2800" smtClean="0"/>
              <a:t>при </a:t>
            </a:r>
            <a:r>
              <a:rPr lang="ru-RU" sz="2800" dirty="0" smtClean="0"/>
              <a:t>работе по преодолению трудностей общения детей с ОВЗ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163" y="842963"/>
            <a:ext cx="12034837" cy="6015037"/>
          </a:xfrm>
        </p:spPr>
        <p:txBody>
          <a:bodyPr>
            <a:noAutofit/>
          </a:bodyPr>
          <a:lstStyle/>
          <a:p>
            <a:r>
              <a:rPr lang="ru-RU" sz="1900" dirty="0" smtClean="0"/>
              <a:t>ориентироваться </a:t>
            </a:r>
            <a:r>
              <a:rPr lang="ru-RU" sz="1900" dirty="0"/>
              <a:t>не на устранение многих недостатков одновременно, а на регулярные маленькие, но </a:t>
            </a:r>
            <a:r>
              <a:rPr lang="ru-RU" sz="1900" dirty="0" smtClean="0"/>
              <a:t>успешные изменения;</a:t>
            </a:r>
          </a:p>
          <a:p>
            <a:r>
              <a:rPr lang="ru-RU" sz="1900" dirty="0" smtClean="0"/>
              <a:t>прививать </a:t>
            </a:r>
            <a:r>
              <a:rPr lang="ru-RU" sz="1900" dirty="0"/>
              <a:t>навыки позитивного </a:t>
            </a:r>
            <a:r>
              <a:rPr lang="ru-RU" sz="1900" dirty="0" smtClean="0"/>
              <a:t>общения: использование положи­тельных утверждений, </a:t>
            </a:r>
            <a:r>
              <a:rPr lang="ru-RU" sz="1900" dirty="0"/>
              <a:t>нежели </a:t>
            </a:r>
            <a:r>
              <a:rPr lang="ru-RU" sz="1900" dirty="0" smtClean="0"/>
              <a:t>негативных оценок </a:t>
            </a:r>
            <a:r>
              <a:rPr lang="ru-RU" sz="1900" dirty="0"/>
              <a:t>и </a:t>
            </a:r>
            <a:r>
              <a:rPr lang="ru-RU" sz="1900" dirty="0" smtClean="0"/>
              <a:t>кри­тических замечаний;</a:t>
            </a:r>
          </a:p>
          <a:p>
            <a:r>
              <a:rPr lang="ru-RU" sz="1900" dirty="0"/>
              <a:t>отмечать только те дела и качества, где наблюдаются хотя и маленькие, но положительные </a:t>
            </a:r>
            <a:r>
              <a:rPr lang="ru-RU" sz="1900" dirty="0" smtClean="0"/>
              <a:t>сдвиги;</a:t>
            </a:r>
          </a:p>
          <a:p>
            <a:r>
              <a:rPr lang="ru-RU" sz="1900" dirty="0" smtClean="0"/>
              <a:t>организация процесса социальной </a:t>
            </a:r>
            <a:r>
              <a:rPr lang="ru-RU" sz="1900" dirty="0"/>
              <a:t>реабилитации </a:t>
            </a:r>
            <a:r>
              <a:rPr lang="ru-RU" sz="1900" dirty="0" smtClean="0"/>
              <a:t>в виде </a:t>
            </a:r>
            <a:r>
              <a:rPr lang="ru-RU" sz="1900" b="1" dirty="0" smtClean="0"/>
              <a:t>двустороннего процесса</a:t>
            </a:r>
            <a:r>
              <a:rPr lang="ru-RU" sz="1900" dirty="0" smtClean="0"/>
              <a:t>: </a:t>
            </a:r>
            <a:r>
              <a:rPr lang="ru-RU" sz="1900" b="1" dirty="0" smtClean="0"/>
              <a:t>занятия носят </a:t>
            </a:r>
            <a:r>
              <a:rPr lang="ru-RU" sz="1900" b="1" dirty="0"/>
              <a:t>познавательный характер</a:t>
            </a:r>
            <a:r>
              <a:rPr lang="ru-RU" sz="1900" dirty="0" smtClean="0"/>
              <a:t>, т.е. </a:t>
            </a:r>
            <a:r>
              <a:rPr lang="ru-RU" sz="1900" dirty="0"/>
              <a:t>ребенка приобщают к разго­вору на познавательные </a:t>
            </a:r>
            <a:r>
              <a:rPr lang="ru-RU" sz="1900" dirty="0" smtClean="0"/>
              <a:t>темы (</a:t>
            </a:r>
            <a:r>
              <a:rPr lang="ru-RU" sz="1900" i="1" dirty="0" smtClean="0"/>
              <a:t>индивидуальная форма занятий</a:t>
            </a:r>
            <a:r>
              <a:rPr lang="ru-RU" sz="1900" dirty="0" smtClean="0"/>
              <a:t>, например, в виде игр: </a:t>
            </a:r>
            <a:r>
              <a:rPr lang="ru-RU" sz="1900" dirty="0"/>
              <a:t>совме­стная игра со </a:t>
            </a:r>
            <a:r>
              <a:rPr lang="ru-RU" sz="1900" dirty="0" smtClean="0"/>
              <a:t>взрослым; </a:t>
            </a:r>
            <a:r>
              <a:rPr lang="ru-RU" sz="1900" dirty="0"/>
              <a:t>подвижная игра, игра с правилами и т. д</a:t>
            </a:r>
            <a:r>
              <a:rPr lang="ru-RU" sz="1900" dirty="0" smtClean="0"/>
              <a:t>.; и </a:t>
            </a:r>
            <a:r>
              <a:rPr lang="ru-RU" sz="1900" i="1" dirty="0" smtClean="0"/>
              <a:t>групповые формы занятий</a:t>
            </a:r>
            <a:r>
              <a:rPr lang="ru-RU" sz="1900" dirty="0" smtClean="0"/>
              <a:t>: </a:t>
            </a:r>
            <a:r>
              <a:rPr lang="ru-RU" sz="1900" dirty="0"/>
              <a:t>рисование, лепка, аппликация, конструирование, игра в </a:t>
            </a:r>
            <a:r>
              <a:rPr lang="ru-RU" sz="1900" dirty="0" smtClean="0"/>
              <a:t>пе­сочнице, т.е. привлечение внимания </a:t>
            </a:r>
            <a:r>
              <a:rPr lang="ru-RU" sz="1900" dirty="0"/>
              <a:t>ребенка к оценке собственных умений в хорошо знакомой ему деятельности, </a:t>
            </a:r>
            <a:r>
              <a:rPr lang="ru-RU" sz="1900" dirty="0" smtClean="0"/>
              <a:t>объективное сравнение </a:t>
            </a:r>
            <a:r>
              <a:rPr lang="ru-RU" sz="1900" dirty="0"/>
              <a:t>его умения с умениями сверстников, </a:t>
            </a:r>
            <a:r>
              <a:rPr lang="ru-RU" sz="1900" dirty="0" smtClean="0"/>
              <a:t>сопоставление своего мнения </a:t>
            </a:r>
            <a:r>
              <a:rPr lang="ru-RU" sz="1900" dirty="0"/>
              <a:t>с мнением других</a:t>
            </a:r>
            <a:r>
              <a:rPr lang="ru-RU" sz="1900" dirty="0" smtClean="0"/>
              <a:t>). Другой процесс – это </a:t>
            </a:r>
            <a:r>
              <a:rPr lang="ru-RU" sz="1900" b="1" dirty="0" smtClean="0"/>
              <a:t>формирование </a:t>
            </a:r>
            <a:r>
              <a:rPr lang="ru-RU" sz="1900" b="1" dirty="0"/>
              <a:t>навыков личностного общения</a:t>
            </a:r>
            <a:r>
              <a:rPr lang="ru-RU" sz="1900" dirty="0"/>
              <a:t>.</a:t>
            </a:r>
          </a:p>
          <a:p>
            <a:r>
              <a:rPr lang="ru-RU" sz="1900" dirty="0" smtClean="0"/>
              <a:t>учет </a:t>
            </a:r>
            <a:r>
              <a:rPr lang="ru-RU" sz="1900" dirty="0"/>
              <a:t>индивидуальных различий и возможностей </a:t>
            </a:r>
            <a:r>
              <a:rPr lang="ru-RU" sz="1900" dirty="0" smtClean="0"/>
              <a:t>ребенка;</a:t>
            </a:r>
          </a:p>
          <a:p>
            <a:r>
              <a:rPr lang="ru-RU" sz="1900" dirty="0" smtClean="0"/>
              <a:t>принцип </a:t>
            </a:r>
            <a:r>
              <a:rPr lang="ru-RU" sz="1900" dirty="0"/>
              <a:t>опережающей инициа­тивы </a:t>
            </a:r>
            <a:r>
              <a:rPr lang="ru-RU" sz="1900" dirty="0" smtClean="0"/>
              <a:t>взрослого;</a:t>
            </a:r>
          </a:p>
          <a:p>
            <a:r>
              <a:rPr lang="ru-RU" sz="1900" dirty="0" smtClean="0"/>
              <a:t>учет активности </a:t>
            </a:r>
            <a:r>
              <a:rPr lang="ru-RU" sz="1900" dirty="0"/>
              <a:t>ребенка в разных ситуациях, его </a:t>
            </a:r>
            <a:r>
              <a:rPr lang="ru-RU" sz="1900" dirty="0" smtClean="0"/>
              <a:t>настроения, сосредоточенности, </a:t>
            </a:r>
            <a:r>
              <a:rPr lang="ru-RU" sz="1900" dirty="0"/>
              <a:t>а так­же </a:t>
            </a:r>
            <a:r>
              <a:rPr lang="ru-RU" sz="1900" dirty="0" smtClean="0"/>
              <a:t>времени, </a:t>
            </a:r>
            <a:r>
              <a:rPr lang="ru-RU" sz="1900" dirty="0"/>
              <a:t>в течение которого ребенок хочет общаться</a:t>
            </a:r>
          </a:p>
        </p:txBody>
      </p:sp>
    </p:spTree>
    <p:extLst>
      <p:ext uri="{BB962C8B-B14F-4D97-AF65-F5344CB8AC3E}">
        <p14:creationId xmlns:p14="http://schemas.microsoft.com/office/powerpoint/2010/main" val="173479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267</TotalTime>
  <Words>746</Words>
  <Application>Microsoft Office PowerPoint</Application>
  <PresentationFormat>Широкоэкранный</PresentationFormat>
  <Paragraphs>59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Symbol</vt:lpstr>
      <vt:lpstr>Wingdings 3</vt:lpstr>
      <vt:lpstr>Легкий дым</vt:lpstr>
      <vt:lpstr>Барьеры общения у детей с ограниченными возможностями здо­ровья </vt:lpstr>
      <vt:lpstr>Презентация PowerPoint</vt:lpstr>
      <vt:lpstr>У ребенка с ОВЗ при достижении того или иного возраста возникают барьеры в общении.  Причины:</vt:lpstr>
      <vt:lpstr>Группы трудностей, которые чаще всего наблюда­ются в общения детей и подростков</vt:lpstr>
      <vt:lpstr>ПСИХОЛОГИЧЕСКИЙ БАРЬЕР</vt:lpstr>
      <vt:lpstr>Наиболее общие распространенные затруднения, возникающие при общении детей с ОВЗ</vt:lpstr>
      <vt:lpstr>Презентация PowerPoint</vt:lpstr>
      <vt:lpstr>Презентация PowerPoint</vt:lpstr>
      <vt:lpstr>Правила при работе по преодолению трудностей общения детей с ОВЗ</vt:lpstr>
      <vt:lpstr>БЛАГОДАРЮ ЗА ВНИМАНИЕ!!!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Барьеры общения у детей с ограниченными возможностями здо­ровья </dc:title>
  <dc:creator>Пользователь</dc:creator>
  <cp:lastModifiedBy>Пользователь</cp:lastModifiedBy>
  <cp:revision>21</cp:revision>
  <dcterms:created xsi:type="dcterms:W3CDTF">2016-04-28T06:15:57Z</dcterms:created>
  <dcterms:modified xsi:type="dcterms:W3CDTF">2016-05-12T20:06:04Z</dcterms:modified>
</cp:coreProperties>
</file>