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78" r:id="rId4"/>
    <p:sldId id="279" r:id="rId5"/>
    <p:sldId id="280" r:id="rId6"/>
    <p:sldId id="282" r:id="rId7"/>
    <p:sldId id="281" r:id="rId8"/>
    <p:sldId id="285" r:id="rId9"/>
    <p:sldId id="286" r:id="rId10"/>
    <p:sldId id="290" r:id="rId11"/>
    <p:sldId id="288" r:id="rId12"/>
    <p:sldId id="289" r:id="rId13"/>
    <p:sldId id="259" r:id="rId14"/>
    <p:sldId id="260" r:id="rId15"/>
    <p:sldId id="261" r:id="rId16"/>
    <p:sldId id="263" r:id="rId17"/>
    <p:sldId id="262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5" r:id="rId28"/>
    <p:sldId id="291" r:id="rId29"/>
    <p:sldId id="292" r:id="rId30"/>
    <p:sldId id="293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86" autoAdjust="0"/>
    <p:restoredTop sz="94660"/>
  </p:normalViewPr>
  <p:slideViewPr>
    <p:cSldViewPr>
      <p:cViewPr varScale="1">
        <p:scale>
          <a:sx n="99" d="100"/>
          <a:sy n="99" d="100"/>
        </p:scale>
        <p:origin x="-9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CABCD-A439-4E30-90D2-BAB8CB85331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139EA5-B9FA-4A5F-ABBF-A24E689B8FBC}">
      <dgm:prSet phldrT="[Текст]" custT="1"/>
      <dgm:spPr/>
      <dgm:t>
        <a:bodyPr/>
        <a:lstStyle/>
        <a:p>
          <a:r>
            <a:rPr lang="ru-RU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Основы сложных слов соединены</a:t>
          </a:r>
          <a:endParaRPr lang="ru-RU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0656B1D-243D-4BD1-8518-C2459851D750}" type="parTrans" cxnId="{1C241316-A818-4D46-865E-6EF27E09BBE7}">
      <dgm:prSet/>
      <dgm:spPr/>
      <dgm:t>
        <a:bodyPr/>
        <a:lstStyle/>
        <a:p>
          <a:endParaRPr lang="ru-RU"/>
        </a:p>
      </dgm:t>
    </dgm:pt>
    <dgm:pt modelId="{DFC3E999-887C-414A-86EE-C553D311A232}" type="sibTrans" cxnId="{1C241316-A818-4D46-865E-6EF27E09BBE7}">
      <dgm:prSet/>
      <dgm:spPr/>
      <dgm:t>
        <a:bodyPr/>
        <a:lstStyle/>
        <a:p>
          <a:endParaRPr lang="ru-RU"/>
        </a:p>
      </dgm:t>
    </dgm:pt>
    <dgm:pt modelId="{62A4C155-58FC-49BA-B07B-2BE91532713E}">
      <dgm:prSet phldrT="[Текст]" phldr="1"/>
      <dgm:spPr/>
      <dgm:t>
        <a:bodyPr/>
        <a:lstStyle/>
        <a:p>
          <a:endParaRPr lang="ru-RU" dirty="0"/>
        </a:p>
      </dgm:t>
    </dgm:pt>
    <dgm:pt modelId="{3C06FE30-7A06-4494-B116-CE13A40DA0A5}" type="parTrans" cxnId="{1E30527B-F79C-49C0-8197-9C40F6195A5C}">
      <dgm:prSet/>
      <dgm:spPr/>
      <dgm:t>
        <a:bodyPr/>
        <a:lstStyle/>
        <a:p>
          <a:endParaRPr lang="ru-RU" dirty="0"/>
        </a:p>
      </dgm:t>
    </dgm:pt>
    <dgm:pt modelId="{98EB1E1E-BC99-4E0B-B3F3-E71A30EF9B3C}" type="sibTrans" cxnId="{1E30527B-F79C-49C0-8197-9C40F6195A5C}">
      <dgm:prSet/>
      <dgm:spPr/>
      <dgm:t>
        <a:bodyPr/>
        <a:lstStyle/>
        <a:p>
          <a:endParaRPr lang="ru-RU"/>
        </a:p>
      </dgm:t>
    </dgm:pt>
    <dgm:pt modelId="{3F0C1407-CAC2-4550-A0F8-279873D68E62}">
      <dgm:prSet phldrT="[Текст]" phldr="1"/>
      <dgm:spPr/>
      <dgm:t>
        <a:bodyPr/>
        <a:lstStyle/>
        <a:p>
          <a:endParaRPr lang="ru-RU" dirty="0"/>
        </a:p>
      </dgm:t>
    </dgm:pt>
    <dgm:pt modelId="{74AC7F3A-7299-4B57-B2B8-789176C58144}" type="parTrans" cxnId="{2AA59EE8-EAE7-4EB7-821E-249BDFD81152}">
      <dgm:prSet/>
      <dgm:spPr/>
      <dgm:t>
        <a:bodyPr/>
        <a:lstStyle/>
        <a:p>
          <a:endParaRPr lang="ru-RU" dirty="0"/>
        </a:p>
      </dgm:t>
    </dgm:pt>
    <dgm:pt modelId="{15552206-CA5E-4815-8383-99978221B019}" type="sibTrans" cxnId="{2AA59EE8-EAE7-4EB7-821E-249BDFD81152}">
      <dgm:prSet/>
      <dgm:spPr/>
      <dgm:t>
        <a:bodyPr/>
        <a:lstStyle/>
        <a:p>
          <a:endParaRPr lang="ru-RU"/>
        </a:p>
      </dgm:t>
    </dgm:pt>
    <dgm:pt modelId="{8B26BC10-729E-4E45-B779-1C7F8DA8076E}" type="pres">
      <dgm:prSet presAssocID="{B7FCABCD-A439-4E30-90D2-BAB8CB8533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1193D1-F669-49CE-9EC3-2A7815DC3C8F}" type="pres">
      <dgm:prSet presAssocID="{35139EA5-B9FA-4A5F-ABBF-A24E689B8FBC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17A647C-7527-4E40-B21F-D64975983321}" type="pres">
      <dgm:prSet presAssocID="{35139EA5-B9FA-4A5F-ABBF-A24E689B8FBC}" presName="rootComposite1" presStyleCnt="0"/>
      <dgm:spPr/>
      <dgm:t>
        <a:bodyPr/>
        <a:lstStyle/>
        <a:p>
          <a:endParaRPr lang="ru-RU"/>
        </a:p>
      </dgm:t>
    </dgm:pt>
    <dgm:pt modelId="{10306C70-92F5-4006-B251-027E342C9B07}" type="pres">
      <dgm:prSet presAssocID="{35139EA5-B9FA-4A5F-ABBF-A24E689B8FB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DD5550-4363-43F6-8D5D-4FDBFE0CC4FA}" type="pres">
      <dgm:prSet presAssocID="{35139EA5-B9FA-4A5F-ABBF-A24E689B8FB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FF572D6-5DB6-459A-A43A-01BD6CAACB3B}" type="pres">
      <dgm:prSet presAssocID="{35139EA5-B9FA-4A5F-ABBF-A24E689B8FBC}" presName="hierChild2" presStyleCnt="0"/>
      <dgm:spPr/>
      <dgm:t>
        <a:bodyPr/>
        <a:lstStyle/>
        <a:p>
          <a:endParaRPr lang="ru-RU"/>
        </a:p>
      </dgm:t>
    </dgm:pt>
    <dgm:pt modelId="{532B1762-F6E9-4498-AB46-3C727576DBCC}" type="pres">
      <dgm:prSet presAssocID="{3C06FE30-7A06-4494-B116-CE13A40DA0A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D43BAFD-936C-4618-9D97-EE35300160B8}" type="pres">
      <dgm:prSet presAssocID="{62A4C155-58FC-49BA-B07B-2BE91532713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0C3B9E5-B531-4F0F-B347-80207BC1D33D}" type="pres">
      <dgm:prSet presAssocID="{62A4C155-58FC-49BA-B07B-2BE91532713E}" presName="rootComposite" presStyleCnt="0"/>
      <dgm:spPr/>
      <dgm:t>
        <a:bodyPr/>
        <a:lstStyle/>
        <a:p>
          <a:endParaRPr lang="ru-RU"/>
        </a:p>
      </dgm:t>
    </dgm:pt>
    <dgm:pt modelId="{E2E8056C-1E64-4AE2-948F-ADEF591F7A48}" type="pres">
      <dgm:prSet presAssocID="{62A4C155-58FC-49BA-B07B-2BE91532713E}" presName="rootText" presStyleLbl="node2" presStyleIdx="0" presStyleCnt="2" custScaleY="648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F77E1A-677A-442C-912E-3A7F3F24EF65}" type="pres">
      <dgm:prSet presAssocID="{62A4C155-58FC-49BA-B07B-2BE91532713E}" presName="rootConnector" presStyleLbl="node2" presStyleIdx="0" presStyleCnt="2"/>
      <dgm:spPr/>
      <dgm:t>
        <a:bodyPr/>
        <a:lstStyle/>
        <a:p>
          <a:endParaRPr lang="ru-RU"/>
        </a:p>
      </dgm:t>
    </dgm:pt>
    <dgm:pt modelId="{09F1516D-DA20-4E19-8058-6731554B765B}" type="pres">
      <dgm:prSet presAssocID="{62A4C155-58FC-49BA-B07B-2BE91532713E}" presName="hierChild4" presStyleCnt="0"/>
      <dgm:spPr/>
      <dgm:t>
        <a:bodyPr/>
        <a:lstStyle/>
        <a:p>
          <a:endParaRPr lang="ru-RU"/>
        </a:p>
      </dgm:t>
    </dgm:pt>
    <dgm:pt modelId="{0AF559A5-FC87-43BE-9687-BCCDFEF31C9D}" type="pres">
      <dgm:prSet presAssocID="{62A4C155-58FC-49BA-B07B-2BE91532713E}" presName="hierChild5" presStyleCnt="0"/>
      <dgm:spPr/>
      <dgm:t>
        <a:bodyPr/>
        <a:lstStyle/>
        <a:p>
          <a:endParaRPr lang="ru-RU"/>
        </a:p>
      </dgm:t>
    </dgm:pt>
    <dgm:pt modelId="{44A41E54-B769-4D6B-926C-53A46FADE583}" type="pres">
      <dgm:prSet presAssocID="{74AC7F3A-7299-4B57-B2B8-789176C58144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3C80618-029D-46B7-A7DD-182EEC1BE376}" type="pres">
      <dgm:prSet presAssocID="{3F0C1407-CAC2-4550-A0F8-279873D68E6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0AEF70A-C1D4-43C3-9E41-FE64B468060A}" type="pres">
      <dgm:prSet presAssocID="{3F0C1407-CAC2-4550-A0F8-279873D68E62}" presName="rootComposite" presStyleCnt="0"/>
      <dgm:spPr/>
      <dgm:t>
        <a:bodyPr/>
        <a:lstStyle/>
        <a:p>
          <a:endParaRPr lang="ru-RU"/>
        </a:p>
      </dgm:t>
    </dgm:pt>
    <dgm:pt modelId="{C15F85E0-8405-403D-81C3-90748DD1804E}" type="pres">
      <dgm:prSet presAssocID="{3F0C1407-CAC2-4550-A0F8-279873D68E62}" presName="rootText" presStyleLbl="node2" presStyleIdx="1" presStyleCnt="2" custScaleY="648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CD96C7-831F-4BA5-9F79-55DF3EC4F980}" type="pres">
      <dgm:prSet presAssocID="{3F0C1407-CAC2-4550-A0F8-279873D68E62}" presName="rootConnector" presStyleLbl="node2" presStyleIdx="1" presStyleCnt="2"/>
      <dgm:spPr/>
      <dgm:t>
        <a:bodyPr/>
        <a:lstStyle/>
        <a:p>
          <a:endParaRPr lang="ru-RU"/>
        </a:p>
      </dgm:t>
    </dgm:pt>
    <dgm:pt modelId="{F2908100-6F44-4EA9-870A-1F1E15E1AD8A}" type="pres">
      <dgm:prSet presAssocID="{3F0C1407-CAC2-4550-A0F8-279873D68E62}" presName="hierChild4" presStyleCnt="0"/>
      <dgm:spPr/>
      <dgm:t>
        <a:bodyPr/>
        <a:lstStyle/>
        <a:p>
          <a:endParaRPr lang="ru-RU"/>
        </a:p>
      </dgm:t>
    </dgm:pt>
    <dgm:pt modelId="{21F74499-998F-4CFC-A589-10E0020FEDAA}" type="pres">
      <dgm:prSet presAssocID="{3F0C1407-CAC2-4550-A0F8-279873D68E62}" presName="hierChild5" presStyleCnt="0"/>
      <dgm:spPr/>
      <dgm:t>
        <a:bodyPr/>
        <a:lstStyle/>
        <a:p>
          <a:endParaRPr lang="ru-RU"/>
        </a:p>
      </dgm:t>
    </dgm:pt>
    <dgm:pt modelId="{88FD966A-8C4F-4E3E-90FD-137FA020A367}" type="pres">
      <dgm:prSet presAssocID="{35139EA5-B9FA-4A5F-ABBF-A24E689B8FBC}" presName="hierChild3" presStyleCnt="0"/>
      <dgm:spPr/>
      <dgm:t>
        <a:bodyPr/>
        <a:lstStyle/>
        <a:p>
          <a:endParaRPr lang="ru-RU"/>
        </a:p>
      </dgm:t>
    </dgm:pt>
  </dgm:ptLst>
  <dgm:cxnLst>
    <dgm:cxn modelId="{75E853AE-7548-440F-9780-825EAD621A0D}" type="presOf" srcId="{35139EA5-B9FA-4A5F-ABBF-A24E689B8FBC}" destId="{10306C70-92F5-4006-B251-027E342C9B07}" srcOrd="0" destOrd="0" presId="urn:microsoft.com/office/officeart/2005/8/layout/orgChart1"/>
    <dgm:cxn modelId="{7A413F90-20B3-4DEE-B34A-4BB789F3A480}" type="presOf" srcId="{3F0C1407-CAC2-4550-A0F8-279873D68E62}" destId="{C15F85E0-8405-403D-81C3-90748DD1804E}" srcOrd="0" destOrd="0" presId="urn:microsoft.com/office/officeart/2005/8/layout/orgChart1"/>
    <dgm:cxn modelId="{2AA59EE8-EAE7-4EB7-821E-249BDFD81152}" srcId="{35139EA5-B9FA-4A5F-ABBF-A24E689B8FBC}" destId="{3F0C1407-CAC2-4550-A0F8-279873D68E62}" srcOrd="1" destOrd="0" parTransId="{74AC7F3A-7299-4B57-B2B8-789176C58144}" sibTransId="{15552206-CA5E-4815-8383-99978221B019}"/>
    <dgm:cxn modelId="{FBFF5E64-86CA-4A2A-A7E4-6F3FF951A439}" type="presOf" srcId="{62A4C155-58FC-49BA-B07B-2BE91532713E}" destId="{9FF77E1A-677A-442C-912E-3A7F3F24EF65}" srcOrd="1" destOrd="0" presId="urn:microsoft.com/office/officeart/2005/8/layout/orgChart1"/>
    <dgm:cxn modelId="{56B41F57-1EED-4FC6-AC90-365C86915C60}" type="presOf" srcId="{3C06FE30-7A06-4494-B116-CE13A40DA0A5}" destId="{532B1762-F6E9-4498-AB46-3C727576DBCC}" srcOrd="0" destOrd="0" presId="urn:microsoft.com/office/officeart/2005/8/layout/orgChart1"/>
    <dgm:cxn modelId="{81596816-E355-495B-978E-D4225CEDFDDB}" type="presOf" srcId="{35139EA5-B9FA-4A5F-ABBF-A24E689B8FBC}" destId="{C9DD5550-4363-43F6-8D5D-4FDBFE0CC4FA}" srcOrd="1" destOrd="0" presId="urn:microsoft.com/office/officeart/2005/8/layout/orgChart1"/>
    <dgm:cxn modelId="{A6A1FD08-66FE-446B-9402-D2272E236E64}" type="presOf" srcId="{3F0C1407-CAC2-4550-A0F8-279873D68E62}" destId="{9BCD96C7-831F-4BA5-9F79-55DF3EC4F980}" srcOrd="1" destOrd="0" presId="urn:microsoft.com/office/officeart/2005/8/layout/orgChart1"/>
    <dgm:cxn modelId="{4213F942-7C59-49EB-AA48-1F2562ACCD87}" type="presOf" srcId="{B7FCABCD-A439-4E30-90D2-BAB8CB853318}" destId="{8B26BC10-729E-4E45-B779-1C7F8DA8076E}" srcOrd="0" destOrd="0" presId="urn:microsoft.com/office/officeart/2005/8/layout/orgChart1"/>
    <dgm:cxn modelId="{1E30527B-F79C-49C0-8197-9C40F6195A5C}" srcId="{35139EA5-B9FA-4A5F-ABBF-A24E689B8FBC}" destId="{62A4C155-58FC-49BA-B07B-2BE91532713E}" srcOrd="0" destOrd="0" parTransId="{3C06FE30-7A06-4494-B116-CE13A40DA0A5}" sibTransId="{98EB1E1E-BC99-4E0B-B3F3-E71A30EF9B3C}"/>
    <dgm:cxn modelId="{0B8C720E-5C58-49AC-AF55-590F90939CDA}" type="presOf" srcId="{62A4C155-58FC-49BA-B07B-2BE91532713E}" destId="{E2E8056C-1E64-4AE2-948F-ADEF591F7A48}" srcOrd="0" destOrd="0" presId="urn:microsoft.com/office/officeart/2005/8/layout/orgChart1"/>
    <dgm:cxn modelId="{1C241316-A818-4D46-865E-6EF27E09BBE7}" srcId="{B7FCABCD-A439-4E30-90D2-BAB8CB853318}" destId="{35139EA5-B9FA-4A5F-ABBF-A24E689B8FBC}" srcOrd="0" destOrd="0" parTransId="{D0656B1D-243D-4BD1-8518-C2459851D750}" sibTransId="{DFC3E999-887C-414A-86EE-C553D311A232}"/>
    <dgm:cxn modelId="{F87EAE8D-017B-4149-9292-B1023B33C1BC}" type="presOf" srcId="{74AC7F3A-7299-4B57-B2B8-789176C58144}" destId="{44A41E54-B769-4D6B-926C-53A46FADE583}" srcOrd="0" destOrd="0" presId="urn:microsoft.com/office/officeart/2005/8/layout/orgChart1"/>
    <dgm:cxn modelId="{D6576796-58B3-4F6C-AA32-53ED84A803C0}" type="presParOf" srcId="{8B26BC10-729E-4E45-B779-1C7F8DA8076E}" destId="{5C1193D1-F669-49CE-9EC3-2A7815DC3C8F}" srcOrd="0" destOrd="0" presId="urn:microsoft.com/office/officeart/2005/8/layout/orgChart1"/>
    <dgm:cxn modelId="{24BB0DEB-2600-4EA1-93B4-F8A07A9A817E}" type="presParOf" srcId="{5C1193D1-F669-49CE-9EC3-2A7815DC3C8F}" destId="{717A647C-7527-4E40-B21F-D64975983321}" srcOrd="0" destOrd="0" presId="urn:microsoft.com/office/officeart/2005/8/layout/orgChart1"/>
    <dgm:cxn modelId="{28C65AB7-E11F-46AA-97EE-294112E69619}" type="presParOf" srcId="{717A647C-7527-4E40-B21F-D64975983321}" destId="{10306C70-92F5-4006-B251-027E342C9B07}" srcOrd="0" destOrd="0" presId="urn:microsoft.com/office/officeart/2005/8/layout/orgChart1"/>
    <dgm:cxn modelId="{F99583A4-B565-45D1-A097-E63CEF35391F}" type="presParOf" srcId="{717A647C-7527-4E40-B21F-D64975983321}" destId="{C9DD5550-4363-43F6-8D5D-4FDBFE0CC4FA}" srcOrd="1" destOrd="0" presId="urn:microsoft.com/office/officeart/2005/8/layout/orgChart1"/>
    <dgm:cxn modelId="{71284FAC-F571-412E-A31A-2248F1887152}" type="presParOf" srcId="{5C1193D1-F669-49CE-9EC3-2A7815DC3C8F}" destId="{AFF572D6-5DB6-459A-A43A-01BD6CAACB3B}" srcOrd="1" destOrd="0" presId="urn:microsoft.com/office/officeart/2005/8/layout/orgChart1"/>
    <dgm:cxn modelId="{1F639D5C-B872-4409-BC65-3044619D9C32}" type="presParOf" srcId="{AFF572D6-5DB6-459A-A43A-01BD6CAACB3B}" destId="{532B1762-F6E9-4498-AB46-3C727576DBCC}" srcOrd="0" destOrd="0" presId="urn:microsoft.com/office/officeart/2005/8/layout/orgChart1"/>
    <dgm:cxn modelId="{AE2307D0-F438-4B9D-BC0A-7FD933C589D2}" type="presParOf" srcId="{AFF572D6-5DB6-459A-A43A-01BD6CAACB3B}" destId="{4D43BAFD-936C-4618-9D97-EE35300160B8}" srcOrd="1" destOrd="0" presId="urn:microsoft.com/office/officeart/2005/8/layout/orgChart1"/>
    <dgm:cxn modelId="{4B444E78-2312-405A-B9F3-684D74002B94}" type="presParOf" srcId="{4D43BAFD-936C-4618-9D97-EE35300160B8}" destId="{00C3B9E5-B531-4F0F-B347-80207BC1D33D}" srcOrd="0" destOrd="0" presId="urn:microsoft.com/office/officeart/2005/8/layout/orgChart1"/>
    <dgm:cxn modelId="{B78DA178-52D7-4EA6-8F98-E7C0A94E177D}" type="presParOf" srcId="{00C3B9E5-B531-4F0F-B347-80207BC1D33D}" destId="{E2E8056C-1E64-4AE2-948F-ADEF591F7A48}" srcOrd="0" destOrd="0" presId="urn:microsoft.com/office/officeart/2005/8/layout/orgChart1"/>
    <dgm:cxn modelId="{19F3CA26-9BA0-4343-B8E4-433A9D895F93}" type="presParOf" srcId="{00C3B9E5-B531-4F0F-B347-80207BC1D33D}" destId="{9FF77E1A-677A-442C-912E-3A7F3F24EF65}" srcOrd="1" destOrd="0" presId="urn:microsoft.com/office/officeart/2005/8/layout/orgChart1"/>
    <dgm:cxn modelId="{97A28358-6028-4213-8242-0B548C871C9E}" type="presParOf" srcId="{4D43BAFD-936C-4618-9D97-EE35300160B8}" destId="{09F1516D-DA20-4E19-8058-6731554B765B}" srcOrd="1" destOrd="0" presId="urn:microsoft.com/office/officeart/2005/8/layout/orgChart1"/>
    <dgm:cxn modelId="{0CD4DE68-A181-4F39-8272-B708448DF76C}" type="presParOf" srcId="{4D43BAFD-936C-4618-9D97-EE35300160B8}" destId="{0AF559A5-FC87-43BE-9687-BCCDFEF31C9D}" srcOrd="2" destOrd="0" presId="urn:microsoft.com/office/officeart/2005/8/layout/orgChart1"/>
    <dgm:cxn modelId="{3D37103F-59C2-4B17-8442-5DAD8E919736}" type="presParOf" srcId="{AFF572D6-5DB6-459A-A43A-01BD6CAACB3B}" destId="{44A41E54-B769-4D6B-926C-53A46FADE583}" srcOrd="2" destOrd="0" presId="urn:microsoft.com/office/officeart/2005/8/layout/orgChart1"/>
    <dgm:cxn modelId="{639AA6AF-75CD-4603-94CA-A6B35CA537DE}" type="presParOf" srcId="{AFF572D6-5DB6-459A-A43A-01BD6CAACB3B}" destId="{D3C80618-029D-46B7-A7DD-182EEC1BE376}" srcOrd="3" destOrd="0" presId="urn:microsoft.com/office/officeart/2005/8/layout/orgChart1"/>
    <dgm:cxn modelId="{E6EC04B7-1579-48FB-A1D6-A1500E729523}" type="presParOf" srcId="{D3C80618-029D-46B7-A7DD-182EEC1BE376}" destId="{E0AEF70A-C1D4-43C3-9E41-FE64B468060A}" srcOrd="0" destOrd="0" presId="urn:microsoft.com/office/officeart/2005/8/layout/orgChart1"/>
    <dgm:cxn modelId="{E38612B6-DA00-4CF2-9AB1-8E84A2B6CF78}" type="presParOf" srcId="{E0AEF70A-C1D4-43C3-9E41-FE64B468060A}" destId="{C15F85E0-8405-403D-81C3-90748DD1804E}" srcOrd="0" destOrd="0" presId="urn:microsoft.com/office/officeart/2005/8/layout/orgChart1"/>
    <dgm:cxn modelId="{369308E0-AF24-4E6A-8CD4-4883F42F816E}" type="presParOf" srcId="{E0AEF70A-C1D4-43C3-9E41-FE64B468060A}" destId="{9BCD96C7-831F-4BA5-9F79-55DF3EC4F980}" srcOrd="1" destOrd="0" presId="urn:microsoft.com/office/officeart/2005/8/layout/orgChart1"/>
    <dgm:cxn modelId="{4EC2E80C-99B0-46DB-B63B-4493E7857F88}" type="presParOf" srcId="{D3C80618-029D-46B7-A7DD-182EEC1BE376}" destId="{F2908100-6F44-4EA9-870A-1F1E15E1AD8A}" srcOrd="1" destOrd="0" presId="urn:microsoft.com/office/officeart/2005/8/layout/orgChart1"/>
    <dgm:cxn modelId="{EACCA509-4710-4C24-8C93-EAA6FBADD8E3}" type="presParOf" srcId="{D3C80618-029D-46B7-A7DD-182EEC1BE376}" destId="{21F74499-998F-4CFC-A589-10E0020FEDAA}" srcOrd="2" destOrd="0" presId="urn:microsoft.com/office/officeart/2005/8/layout/orgChart1"/>
    <dgm:cxn modelId="{6314B787-C500-4E27-98D9-7DDFBF115BFB}" type="presParOf" srcId="{5C1193D1-F669-49CE-9EC3-2A7815DC3C8F}" destId="{88FD966A-8C4F-4E3E-90FD-137FA020A3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FCABCD-A439-4E30-90D2-BAB8CB85331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139EA5-B9FA-4A5F-ABBF-A24E689B8FBC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Основы сложных слов соединены</a:t>
          </a:r>
          <a:endParaRPr lang="ru-RU" sz="36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656B1D-243D-4BD1-8518-C2459851D750}" type="parTrans" cxnId="{1C241316-A818-4D46-865E-6EF27E09BBE7}">
      <dgm:prSet/>
      <dgm:spPr/>
      <dgm:t>
        <a:bodyPr/>
        <a:lstStyle/>
        <a:p>
          <a:endParaRPr lang="ru-RU"/>
        </a:p>
      </dgm:t>
    </dgm:pt>
    <dgm:pt modelId="{DFC3E999-887C-414A-86EE-C553D311A232}" type="sibTrans" cxnId="{1C241316-A818-4D46-865E-6EF27E09BBE7}">
      <dgm:prSet/>
      <dgm:spPr/>
      <dgm:t>
        <a:bodyPr/>
        <a:lstStyle/>
        <a:p>
          <a:endParaRPr lang="ru-RU"/>
        </a:p>
      </dgm:t>
    </dgm:pt>
    <dgm:pt modelId="{62A4C155-58FC-49BA-B07B-2BE91532713E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С помощью соединительных гласных о, е</a:t>
          </a:r>
          <a:endParaRPr lang="ru-RU" sz="28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06FE30-7A06-4494-B116-CE13A40DA0A5}" type="parTrans" cxnId="{1E30527B-F79C-49C0-8197-9C40F6195A5C}">
      <dgm:prSet/>
      <dgm:spPr/>
      <dgm:t>
        <a:bodyPr/>
        <a:lstStyle/>
        <a:p>
          <a:endParaRPr lang="ru-RU" dirty="0"/>
        </a:p>
      </dgm:t>
    </dgm:pt>
    <dgm:pt modelId="{98EB1E1E-BC99-4E0B-B3F3-E71A30EF9B3C}" type="sibTrans" cxnId="{1E30527B-F79C-49C0-8197-9C40F6195A5C}">
      <dgm:prSet/>
      <dgm:spPr/>
      <dgm:t>
        <a:bodyPr/>
        <a:lstStyle/>
        <a:p>
          <a:endParaRPr lang="ru-RU"/>
        </a:p>
      </dgm:t>
    </dgm:pt>
    <dgm:pt modelId="{3F0C1407-CAC2-4550-A0F8-279873D68E62}">
      <dgm:prSet phldrT="[Текст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ru-RU" sz="28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Без соединительных гласных</a:t>
          </a:r>
          <a:endParaRPr lang="ru-RU" sz="28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AC7F3A-7299-4B57-B2B8-789176C58144}" type="parTrans" cxnId="{2AA59EE8-EAE7-4EB7-821E-249BDFD81152}">
      <dgm:prSet/>
      <dgm:spPr/>
      <dgm:t>
        <a:bodyPr/>
        <a:lstStyle/>
        <a:p>
          <a:endParaRPr lang="ru-RU" dirty="0"/>
        </a:p>
      </dgm:t>
    </dgm:pt>
    <dgm:pt modelId="{15552206-CA5E-4815-8383-99978221B019}" type="sibTrans" cxnId="{2AA59EE8-EAE7-4EB7-821E-249BDFD81152}">
      <dgm:prSet/>
      <dgm:spPr/>
      <dgm:t>
        <a:bodyPr/>
        <a:lstStyle/>
        <a:p>
          <a:endParaRPr lang="ru-RU"/>
        </a:p>
      </dgm:t>
    </dgm:pt>
    <dgm:pt modelId="{8B26BC10-729E-4E45-B779-1C7F8DA8076E}" type="pres">
      <dgm:prSet presAssocID="{B7FCABCD-A439-4E30-90D2-BAB8CB8533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1193D1-F669-49CE-9EC3-2A7815DC3C8F}" type="pres">
      <dgm:prSet presAssocID="{35139EA5-B9FA-4A5F-ABBF-A24E689B8FBC}" presName="hierRoot1" presStyleCnt="0">
        <dgm:presLayoutVars>
          <dgm:hierBranch val="init"/>
        </dgm:presLayoutVars>
      </dgm:prSet>
      <dgm:spPr/>
    </dgm:pt>
    <dgm:pt modelId="{717A647C-7527-4E40-B21F-D64975983321}" type="pres">
      <dgm:prSet presAssocID="{35139EA5-B9FA-4A5F-ABBF-A24E689B8FBC}" presName="rootComposite1" presStyleCnt="0"/>
      <dgm:spPr/>
    </dgm:pt>
    <dgm:pt modelId="{10306C70-92F5-4006-B251-027E342C9B07}" type="pres">
      <dgm:prSet presAssocID="{35139EA5-B9FA-4A5F-ABBF-A24E689B8FBC}" presName="rootText1" presStyleLbl="node0" presStyleIdx="0" presStyleCnt="1" custScaleX="123818" custScaleY="84980" custLinFactNeighborX="3869" custLinFactNeighborY="-269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DD5550-4363-43F6-8D5D-4FDBFE0CC4FA}" type="pres">
      <dgm:prSet presAssocID="{35139EA5-B9FA-4A5F-ABBF-A24E689B8FB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FF572D6-5DB6-459A-A43A-01BD6CAACB3B}" type="pres">
      <dgm:prSet presAssocID="{35139EA5-B9FA-4A5F-ABBF-A24E689B8FBC}" presName="hierChild2" presStyleCnt="0"/>
      <dgm:spPr/>
    </dgm:pt>
    <dgm:pt modelId="{532B1762-F6E9-4498-AB46-3C727576DBCC}" type="pres">
      <dgm:prSet presAssocID="{3C06FE30-7A06-4494-B116-CE13A40DA0A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D43BAFD-936C-4618-9D97-EE35300160B8}" type="pres">
      <dgm:prSet presAssocID="{62A4C155-58FC-49BA-B07B-2BE91532713E}" presName="hierRoot2" presStyleCnt="0">
        <dgm:presLayoutVars>
          <dgm:hierBranch val="init"/>
        </dgm:presLayoutVars>
      </dgm:prSet>
      <dgm:spPr/>
    </dgm:pt>
    <dgm:pt modelId="{00C3B9E5-B531-4F0F-B347-80207BC1D33D}" type="pres">
      <dgm:prSet presAssocID="{62A4C155-58FC-49BA-B07B-2BE91532713E}" presName="rootComposite" presStyleCnt="0"/>
      <dgm:spPr/>
    </dgm:pt>
    <dgm:pt modelId="{E2E8056C-1E64-4AE2-948F-ADEF591F7A48}" type="pres">
      <dgm:prSet presAssocID="{62A4C155-58FC-49BA-B07B-2BE91532713E}" presName="rootText" presStyleLbl="node2" presStyleIdx="0" presStyleCnt="2" custScaleY="582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F77E1A-677A-442C-912E-3A7F3F24EF65}" type="pres">
      <dgm:prSet presAssocID="{62A4C155-58FC-49BA-B07B-2BE91532713E}" presName="rootConnector" presStyleLbl="node2" presStyleIdx="0" presStyleCnt="2"/>
      <dgm:spPr/>
      <dgm:t>
        <a:bodyPr/>
        <a:lstStyle/>
        <a:p>
          <a:endParaRPr lang="ru-RU"/>
        </a:p>
      </dgm:t>
    </dgm:pt>
    <dgm:pt modelId="{09F1516D-DA20-4E19-8058-6731554B765B}" type="pres">
      <dgm:prSet presAssocID="{62A4C155-58FC-49BA-B07B-2BE91532713E}" presName="hierChild4" presStyleCnt="0"/>
      <dgm:spPr/>
    </dgm:pt>
    <dgm:pt modelId="{0AF559A5-FC87-43BE-9687-BCCDFEF31C9D}" type="pres">
      <dgm:prSet presAssocID="{62A4C155-58FC-49BA-B07B-2BE91532713E}" presName="hierChild5" presStyleCnt="0"/>
      <dgm:spPr/>
    </dgm:pt>
    <dgm:pt modelId="{44A41E54-B769-4D6B-926C-53A46FADE583}" type="pres">
      <dgm:prSet presAssocID="{74AC7F3A-7299-4B57-B2B8-789176C58144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3C80618-029D-46B7-A7DD-182EEC1BE376}" type="pres">
      <dgm:prSet presAssocID="{3F0C1407-CAC2-4550-A0F8-279873D68E62}" presName="hierRoot2" presStyleCnt="0">
        <dgm:presLayoutVars>
          <dgm:hierBranch val="init"/>
        </dgm:presLayoutVars>
      </dgm:prSet>
      <dgm:spPr/>
    </dgm:pt>
    <dgm:pt modelId="{E0AEF70A-C1D4-43C3-9E41-FE64B468060A}" type="pres">
      <dgm:prSet presAssocID="{3F0C1407-CAC2-4550-A0F8-279873D68E62}" presName="rootComposite" presStyleCnt="0"/>
      <dgm:spPr/>
    </dgm:pt>
    <dgm:pt modelId="{C15F85E0-8405-403D-81C3-90748DD1804E}" type="pres">
      <dgm:prSet presAssocID="{3F0C1407-CAC2-4550-A0F8-279873D68E62}" presName="rootText" presStyleLbl="node2" presStyleIdx="1" presStyleCnt="2" custScaleY="58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CD96C7-831F-4BA5-9F79-55DF3EC4F980}" type="pres">
      <dgm:prSet presAssocID="{3F0C1407-CAC2-4550-A0F8-279873D68E62}" presName="rootConnector" presStyleLbl="node2" presStyleIdx="1" presStyleCnt="2"/>
      <dgm:spPr/>
      <dgm:t>
        <a:bodyPr/>
        <a:lstStyle/>
        <a:p>
          <a:endParaRPr lang="ru-RU"/>
        </a:p>
      </dgm:t>
    </dgm:pt>
    <dgm:pt modelId="{F2908100-6F44-4EA9-870A-1F1E15E1AD8A}" type="pres">
      <dgm:prSet presAssocID="{3F0C1407-CAC2-4550-A0F8-279873D68E62}" presName="hierChild4" presStyleCnt="0"/>
      <dgm:spPr/>
    </dgm:pt>
    <dgm:pt modelId="{21F74499-998F-4CFC-A589-10E0020FEDAA}" type="pres">
      <dgm:prSet presAssocID="{3F0C1407-CAC2-4550-A0F8-279873D68E62}" presName="hierChild5" presStyleCnt="0"/>
      <dgm:spPr/>
    </dgm:pt>
    <dgm:pt modelId="{88FD966A-8C4F-4E3E-90FD-137FA020A367}" type="pres">
      <dgm:prSet presAssocID="{35139EA5-B9FA-4A5F-ABBF-A24E689B8FBC}" presName="hierChild3" presStyleCnt="0"/>
      <dgm:spPr/>
    </dgm:pt>
  </dgm:ptLst>
  <dgm:cxnLst>
    <dgm:cxn modelId="{2AA59EE8-EAE7-4EB7-821E-249BDFD81152}" srcId="{35139EA5-B9FA-4A5F-ABBF-A24E689B8FBC}" destId="{3F0C1407-CAC2-4550-A0F8-279873D68E62}" srcOrd="1" destOrd="0" parTransId="{74AC7F3A-7299-4B57-B2B8-789176C58144}" sibTransId="{15552206-CA5E-4815-8383-99978221B019}"/>
    <dgm:cxn modelId="{11599838-DA98-4428-B75F-B2572713CDE9}" type="presOf" srcId="{35139EA5-B9FA-4A5F-ABBF-A24E689B8FBC}" destId="{10306C70-92F5-4006-B251-027E342C9B07}" srcOrd="0" destOrd="0" presId="urn:microsoft.com/office/officeart/2005/8/layout/orgChart1"/>
    <dgm:cxn modelId="{70CA8FCC-F156-4FFC-B7F2-734FB4C52C9C}" type="presOf" srcId="{3F0C1407-CAC2-4550-A0F8-279873D68E62}" destId="{9BCD96C7-831F-4BA5-9F79-55DF3EC4F980}" srcOrd="1" destOrd="0" presId="urn:microsoft.com/office/officeart/2005/8/layout/orgChart1"/>
    <dgm:cxn modelId="{EEEFF8CD-76A7-4CA5-ADDF-BD166BA9ADC0}" type="presOf" srcId="{62A4C155-58FC-49BA-B07B-2BE91532713E}" destId="{9FF77E1A-677A-442C-912E-3A7F3F24EF65}" srcOrd="1" destOrd="0" presId="urn:microsoft.com/office/officeart/2005/8/layout/orgChart1"/>
    <dgm:cxn modelId="{37D25BE0-E305-43F3-B8D5-A12B701B48DC}" type="presOf" srcId="{3C06FE30-7A06-4494-B116-CE13A40DA0A5}" destId="{532B1762-F6E9-4498-AB46-3C727576DBCC}" srcOrd="0" destOrd="0" presId="urn:microsoft.com/office/officeart/2005/8/layout/orgChart1"/>
    <dgm:cxn modelId="{C851E57A-A4D7-4E86-8DEC-0CC04A3B8C64}" type="presOf" srcId="{62A4C155-58FC-49BA-B07B-2BE91532713E}" destId="{E2E8056C-1E64-4AE2-948F-ADEF591F7A48}" srcOrd="0" destOrd="0" presId="urn:microsoft.com/office/officeart/2005/8/layout/orgChart1"/>
    <dgm:cxn modelId="{4FBDF405-85FF-40B7-976F-59A3FC39493C}" type="presOf" srcId="{B7FCABCD-A439-4E30-90D2-BAB8CB853318}" destId="{8B26BC10-729E-4E45-B779-1C7F8DA8076E}" srcOrd="0" destOrd="0" presId="urn:microsoft.com/office/officeart/2005/8/layout/orgChart1"/>
    <dgm:cxn modelId="{3A481E24-4400-4815-A442-61CB2C0BC832}" type="presOf" srcId="{35139EA5-B9FA-4A5F-ABBF-A24E689B8FBC}" destId="{C9DD5550-4363-43F6-8D5D-4FDBFE0CC4FA}" srcOrd="1" destOrd="0" presId="urn:microsoft.com/office/officeart/2005/8/layout/orgChart1"/>
    <dgm:cxn modelId="{C16DE8ED-0DA6-4A5E-9542-7CF9960769BA}" type="presOf" srcId="{3F0C1407-CAC2-4550-A0F8-279873D68E62}" destId="{C15F85E0-8405-403D-81C3-90748DD1804E}" srcOrd="0" destOrd="0" presId="urn:microsoft.com/office/officeart/2005/8/layout/orgChart1"/>
    <dgm:cxn modelId="{1E30527B-F79C-49C0-8197-9C40F6195A5C}" srcId="{35139EA5-B9FA-4A5F-ABBF-A24E689B8FBC}" destId="{62A4C155-58FC-49BA-B07B-2BE91532713E}" srcOrd="0" destOrd="0" parTransId="{3C06FE30-7A06-4494-B116-CE13A40DA0A5}" sibTransId="{98EB1E1E-BC99-4E0B-B3F3-E71A30EF9B3C}"/>
    <dgm:cxn modelId="{1C241316-A818-4D46-865E-6EF27E09BBE7}" srcId="{B7FCABCD-A439-4E30-90D2-BAB8CB853318}" destId="{35139EA5-B9FA-4A5F-ABBF-A24E689B8FBC}" srcOrd="0" destOrd="0" parTransId="{D0656B1D-243D-4BD1-8518-C2459851D750}" sibTransId="{DFC3E999-887C-414A-86EE-C553D311A232}"/>
    <dgm:cxn modelId="{3E14C82F-A4EB-4A57-8E26-662C68D4F0C2}" type="presOf" srcId="{74AC7F3A-7299-4B57-B2B8-789176C58144}" destId="{44A41E54-B769-4D6B-926C-53A46FADE583}" srcOrd="0" destOrd="0" presId="urn:microsoft.com/office/officeart/2005/8/layout/orgChart1"/>
    <dgm:cxn modelId="{969CEF60-EF2C-422A-A6C1-8B595CCF25AF}" type="presParOf" srcId="{8B26BC10-729E-4E45-B779-1C7F8DA8076E}" destId="{5C1193D1-F669-49CE-9EC3-2A7815DC3C8F}" srcOrd="0" destOrd="0" presId="urn:microsoft.com/office/officeart/2005/8/layout/orgChart1"/>
    <dgm:cxn modelId="{9808A8C6-0325-4720-866C-DCE47AB42A36}" type="presParOf" srcId="{5C1193D1-F669-49CE-9EC3-2A7815DC3C8F}" destId="{717A647C-7527-4E40-B21F-D64975983321}" srcOrd="0" destOrd="0" presId="urn:microsoft.com/office/officeart/2005/8/layout/orgChart1"/>
    <dgm:cxn modelId="{2C36CF44-7E98-4B1D-ACEB-DD1A7F99FB48}" type="presParOf" srcId="{717A647C-7527-4E40-B21F-D64975983321}" destId="{10306C70-92F5-4006-B251-027E342C9B07}" srcOrd="0" destOrd="0" presId="urn:microsoft.com/office/officeart/2005/8/layout/orgChart1"/>
    <dgm:cxn modelId="{DE27CD38-F689-4384-A9F4-E2E52F310E6E}" type="presParOf" srcId="{717A647C-7527-4E40-B21F-D64975983321}" destId="{C9DD5550-4363-43F6-8D5D-4FDBFE0CC4FA}" srcOrd="1" destOrd="0" presId="urn:microsoft.com/office/officeart/2005/8/layout/orgChart1"/>
    <dgm:cxn modelId="{C3D85032-74EA-4670-83AE-5823DC923B86}" type="presParOf" srcId="{5C1193D1-F669-49CE-9EC3-2A7815DC3C8F}" destId="{AFF572D6-5DB6-459A-A43A-01BD6CAACB3B}" srcOrd="1" destOrd="0" presId="urn:microsoft.com/office/officeart/2005/8/layout/orgChart1"/>
    <dgm:cxn modelId="{B2703D5D-DE53-459E-B733-380396B9ED1D}" type="presParOf" srcId="{AFF572D6-5DB6-459A-A43A-01BD6CAACB3B}" destId="{532B1762-F6E9-4498-AB46-3C727576DBCC}" srcOrd="0" destOrd="0" presId="urn:microsoft.com/office/officeart/2005/8/layout/orgChart1"/>
    <dgm:cxn modelId="{D670C272-10FD-4A1F-BD82-B8623670E2C9}" type="presParOf" srcId="{AFF572D6-5DB6-459A-A43A-01BD6CAACB3B}" destId="{4D43BAFD-936C-4618-9D97-EE35300160B8}" srcOrd="1" destOrd="0" presId="urn:microsoft.com/office/officeart/2005/8/layout/orgChart1"/>
    <dgm:cxn modelId="{3433011A-238C-464C-BD8E-F50AE95CD4B0}" type="presParOf" srcId="{4D43BAFD-936C-4618-9D97-EE35300160B8}" destId="{00C3B9E5-B531-4F0F-B347-80207BC1D33D}" srcOrd="0" destOrd="0" presId="urn:microsoft.com/office/officeart/2005/8/layout/orgChart1"/>
    <dgm:cxn modelId="{1945AF7F-64EF-4D0D-A5B4-E3C2F69565F8}" type="presParOf" srcId="{00C3B9E5-B531-4F0F-B347-80207BC1D33D}" destId="{E2E8056C-1E64-4AE2-948F-ADEF591F7A48}" srcOrd="0" destOrd="0" presId="urn:microsoft.com/office/officeart/2005/8/layout/orgChart1"/>
    <dgm:cxn modelId="{C72E55C6-5899-47EB-BE59-76FD2636D0E4}" type="presParOf" srcId="{00C3B9E5-B531-4F0F-B347-80207BC1D33D}" destId="{9FF77E1A-677A-442C-912E-3A7F3F24EF65}" srcOrd="1" destOrd="0" presId="urn:microsoft.com/office/officeart/2005/8/layout/orgChart1"/>
    <dgm:cxn modelId="{1FEA6030-1E01-4BBA-8FEA-8BA1D7796DF0}" type="presParOf" srcId="{4D43BAFD-936C-4618-9D97-EE35300160B8}" destId="{09F1516D-DA20-4E19-8058-6731554B765B}" srcOrd="1" destOrd="0" presId="urn:microsoft.com/office/officeart/2005/8/layout/orgChart1"/>
    <dgm:cxn modelId="{A1C98F6B-F4B9-4E5B-954A-3B1A73DACC90}" type="presParOf" srcId="{4D43BAFD-936C-4618-9D97-EE35300160B8}" destId="{0AF559A5-FC87-43BE-9687-BCCDFEF31C9D}" srcOrd="2" destOrd="0" presId="urn:microsoft.com/office/officeart/2005/8/layout/orgChart1"/>
    <dgm:cxn modelId="{CA8D35B4-3817-4E92-A65B-090CBAEB014E}" type="presParOf" srcId="{AFF572D6-5DB6-459A-A43A-01BD6CAACB3B}" destId="{44A41E54-B769-4D6B-926C-53A46FADE583}" srcOrd="2" destOrd="0" presId="urn:microsoft.com/office/officeart/2005/8/layout/orgChart1"/>
    <dgm:cxn modelId="{C16EC061-072E-4FF2-9B4E-BA1DB4BFD0F3}" type="presParOf" srcId="{AFF572D6-5DB6-459A-A43A-01BD6CAACB3B}" destId="{D3C80618-029D-46B7-A7DD-182EEC1BE376}" srcOrd="3" destOrd="0" presId="urn:microsoft.com/office/officeart/2005/8/layout/orgChart1"/>
    <dgm:cxn modelId="{E1C8FA5B-8A04-4C4B-BDC2-087834266A92}" type="presParOf" srcId="{D3C80618-029D-46B7-A7DD-182EEC1BE376}" destId="{E0AEF70A-C1D4-43C3-9E41-FE64B468060A}" srcOrd="0" destOrd="0" presId="urn:microsoft.com/office/officeart/2005/8/layout/orgChart1"/>
    <dgm:cxn modelId="{BF8DB74F-122A-42A4-996D-A493B9776118}" type="presParOf" srcId="{E0AEF70A-C1D4-43C3-9E41-FE64B468060A}" destId="{C15F85E0-8405-403D-81C3-90748DD1804E}" srcOrd="0" destOrd="0" presId="urn:microsoft.com/office/officeart/2005/8/layout/orgChart1"/>
    <dgm:cxn modelId="{B1EF2CD8-DE12-44D7-B3A1-A1ADCC86A6C0}" type="presParOf" srcId="{E0AEF70A-C1D4-43C3-9E41-FE64B468060A}" destId="{9BCD96C7-831F-4BA5-9F79-55DF3EC4F980}" srcOrd="1" destOrd="0" presId="urn:microsoft.com/office/officeart/2005/8/layout/orgChart1"/>
    <dgm:cxn modelId="{3C9E2A0C-0871-4DAA-A9F1-EFE41C33C9EF}" type="presParOf" srcId="{D3C80618-029D-46B7-A7DD-182EEC1BE376}" destId="{F2908100-6F44-4EA9-870A-1F1E15E1AD8A}" srcOrd="1" destOrd="0" presId="urn:microsoft.com/office/officeart/2005/8/layout/orgChart1"/>
    <dgm:cxn modelId="{47FB2C8C-D315-4BE5-A641-40BCB435F540}" type="presParOf" srcId="{D3C80618-029D-46B7-A7DD-182EEC1BE376}" destId="{21F74499-998F-4CFC-A589-10E0020FEDAA}" srcOrd="2" destOrd="0" presId="urn:microsoft.com/office/officeart/2005/8/layout/orgChart1"/>
    <dgm:cxn modelId="{8E1B3C82-5327-4FBE-B790-2F8FE755C929}" type="presParOf" srcId="{5C1193D1-F669-49CE-9EC3-2A7815DC3C8F}" destId="{88FD966A-8C4F-4E3E-90FD-137FA020A3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FCABCD-A439-4E30-90D2-BAB8CB85331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139EA5-B9FA-4A5F-ABBF-A24E689B8FBC}">
      <dgm:prSet phldrT="[Текст]" custT="1"/>
      <dgm:spPr/>
      <dgm:t>
        <a:bodyPr/>
        <a:lstStyle/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Основы сложных слов соединены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0656B1D-243D-4BD1-8518-C2459851D750}" type="parTrans" cxnId="{1C241316-A818-4D46-865E-6EF27E09BBE7}">
      <dgm:prSet/>
      <dgm:spPr/>
      <dgm:t>
        <a:bodyPr/>
        <a:lstStyle/>
        <a:p>
          <a:endParaRPr lang="ru-RU"/>
        </a:p>
      </dgm:t>
    </dgm:pt>
    <dgm:pt modelId="{DFC3E999-887C-414A-86EE-C553D311A232}" type="sibTrans" cxnId="{1C241316-A818-4D46-865E-6EF27E09BBE7}">
      <dgm:prSet/>
      <dgm:spPr/>
      <dgm:t>
        <a:bodyPr/>
        <a:lstStyle/>
        <a:p>
          <a:endParaRPr lang="ru-RU"/>
        </a:p>
      </dgm:t>
    </dgm:pt>
    <dgm:pt modelId="{62A4C155-58FC-49BA-B07B-2BE91532713E}">
      <dgm:prSet phldrT="[Текст]" phldr="1"/>
      <dgm:spPr/>
      <dgm:t>
        <a:bodyPr/>
        <a:lstStyle/>
        <a:p>
          <a:endParaRPr lang="ru-RU" dirty="0"/>
        </a:p>
      </dgm:t>
    </dgm:pt>
    <dgm:pt modelId="{3C06FE30-7A06-4494-B116-CE13A40DA0A5}" type="parTrans" cxnId="{1E30527B-F79C-49C0-8197-9C40F6195A5C}">
      <dgm:prSet/>
      <dgm:spPr/>
      <dgm:t>
        <a:bodyPr/>
        <a:lstStyle/>
        <a:p>
          <a:endParaRPr lang="ru-RU" dirty="0"/>
        </a:p>
      </dgm:t>
    </dgm:pt>
    <dgm:pt modelId="{98EB1E1E-BC99-4E0B-B3F3-E71A30EF9B3C}" type="sibTrans" cxnId="{1E30527B-F79C-49C0-8197-9C40F6195A5C}">
      <dgm:prSet/>
      <dgm:spPr/>
      <dgm:t>
        <a:bodyPr/>
        <a:lstStyle/>
        <a:p>
          <a:endParaRPr lang="ru-RU"/>
        </a:p>
      </dgm:t>
    </dgm:pt>
    <dgm:pt modelId="{3F0C1407-CAC2-4550-A0F8-279873D68E62}">
      <dgm:prSet phldrT="[Текст]" phldr="1"/>
      <dgm:spPr/>
      <dgm:t>
        <a:bodyPr/>
        <a:lstStyle/>
        <a:p>
          <a:endParaRPr lang="ru-RU" dirty="0"/>
        </a:p>
      </dgm:t>
    </dgm:pt>
    <dgm:pt modelId="{74AC7F3A-7299-4B57-B2B8-789176C58144}" type="parTrans" cxnId="{2AA59EE8-EAE7-4EB7-821E-249BDFD81152}">
      <dgm:prSet/>
      <dgm:spPr/>
      <dgm:t>
        <a:bodyPr/>
        <a:lstStyle/>
        <a:p>
          <a:endParaRPr lang="ru-RU" dirty="0"/>
        </a:p>
      </dgm:t>
    </dgm:pt>
    <dgm:pt modelId="{15552206-CA5E-4815-8383-99978221B019}" type="sibTrans" cxnId="{2AA59EE8-EAE7-4EB7-821E-249BDFD81152}">
      <dgm:prSet/>
      <dgm:spPr/>
      <dgm:t>
        <a:bodyPr/>
        <a:lstStyle/>
        <a:p>
          <a:endParaRPr lang="ru-RU"/>
        </a:p>
      </dgm:t>
    </dgm:pt>
    <dgm:pt modelId="{8B26BC10-729E-4E45-B779-1C7F8DA8076E}" type="pres">
      <dgm:prSet presAssocID="{B7FCABCD-A439-4E30-90D2-BAB8CB85331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C1193D1-F669-49CE-9EC3-2A7815DC3C8F}" type="pres">
      <dgm:prSet presAssocID="{35139EA5-B9FA-4A5F-ABBF-A24E689B8FBC}" presName="hierRoot1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717A647C-7527-4E40-B21F-D64975983321}" type="pres">
      <dgm:prSet presAssocID="{35139EA5-B9FA-4A5F-ABBF-A24E689B8FBC}" presName="rootComposite1" presStyleCnt="0"/>
      <dgm:spPr/>
      <dgm:t>
        <a:bodyPr/>
        <a:lstStyle/>
        <a:p>
          <a:endParaRPr lang="ru-RU"/>
        </a:p>
      </dgm:t>
    </dgm:pt>
    <dgm:pt modelId="{10306C70-92F5-4006-B251-027E342C9B07}" type="pres">
      <dgm:prSet presAssocID="{35139EA5-B9FA-4A5F-ABBF-A24E689B8FBC}" presName="rootText1" presStyleLbl="node0" presStyleIdx="0" presStyleCnt="1" custScaleX="2115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DD5550-4363-43F6-8D5D-4FDBFE0CC4FA}" type="pres">
      <dgm:prSet presAssocID="{35139EA5-B9FA-4A5F-ABBF-A24E689B8FB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FF572D6-5DB6-459A-A43A-01BD6CAACB3B}" type="pres">
      <dgm:prSet presAssocID="{35139EA5-B9FA-4A5F-ABBF-A24E689B8FBC}" presName="hierChild2" presStyleCnt="0"/>
      <dgm:spPr/>
      <dgm:t>
        <a:bodyPr/>
        <a:lstStyle/>
        <a:p>
          <a:endParaRPr lang="ru-RU"/>
        </a:p>
      </dgm:t>
    </dgm:pt>
    <dgm:pt modelId="{532B1762-F6E9-4498-AB46-3C727576DBCC}" type="pres">
      <dgm:prSet presAssocID="{3C06FE30-7A06-4494-B116-CE13A40DA0A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4D43BAFD-936C-4618-9D97-EE35300160B8}" type="pres">
      <dgm:prSet presAssocID="{62A4C155-58FC-49BA-B07B-2BE91532713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00C3B9E5-B531-4F0F-B347-80207BC1D33D}" type="pres">
      <dgm:prSet presAssocID="{62A4C155-58FC-49BA-B07B-2BE91532713E}" presName="rootComposite" presStyleCnt="0"/>
      <dgm:spPr/>
      <dgm:t>
        <a:bodyPr/>
        <a:lstStyle/>
        <a:p>
          <a:endParaRPr lang="ru-RU"/>
        </a:p>
      </dgm:t>
    </dgm:pt>
    <dgm:pt modelId="{E2E8056C-1E64-4AE2-948F-ADEF591F7A48}" type="pres">
      <dgm:prSet presAssocID="{62A4C155-58FC-49BA-B07B-2BE91532713E}" presName="rootText" presStyleLbl="node2" presStyleIdx="0" presStyleCnt="2" custScaleY="648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FF77E1A-677A-442C-912E-3A7F3F24EF65}" type="pres">
      <dgm:prSet presAssocID="{62A4C155-58FC-49BA-B07B-2BE91532713E}" presName="rootConnector" presStyleLbl="node2" presStyleIdx="0" presStyleCnt="2"/>
      <dgm:spPr/>
      <dgm:t>
        <a:bodyPr/>
        <a:lstStyle/>
        <a:p>
          <a:endParaRPr lang="ru-RU"/>
        </a:p>
      </dgm:t>
    </dgm:pt>
    <dgm:pt modelId="{09F1516D-DA20-4E19-8058-6731554B765B}" type="pres">
      <dgm:prSet presAssocID="{62A4C155-58FC-49BA-B07B-2BE91532713E}" presName="hierChild4" presStyleCnt="0"/>
      <dgm:spPr/>
      <dgm:t>
        <a:bodyPr/>
        <a:lstStyle/>
        <a:p>
          <a:endParaRPr lang="ru-RU"/>
        </a:p>
      </dgm:t>
    </dgm:pt>
    <dgm:pt modelId="{0AF559A5-FC87-43BE-9687-BCCDFEF31C9D}" type="pres">
      <dgm:prSet presAssocID="{62A4C155-58FC-49BA-B07B-2BE91532713E}" presName="hierChild5" presStyleCnt="0"/>
      <dgm:spPr/>
      <dgm:t>
        <a:bodyPr/>
        <a:lstStyle/>
        <a:p>
          <a:endParaRPr lang="ru-RU"/>
        </a:p>
      </dgm:t>
    </dgm:pt>
    <dgm:pt modelId="{44A41E54-B769-4D6B-926C-53A46FADE583}" type="pres">
      <dgm:prSet presAssocID="{74AC7F3A-7299-4B57-B2B8-789176C58144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3C80618-029D-46B7-A7DD-182EEC1BE376}" type="pres">
      <dgm:prSet presAssocID="{3F0C1407-CAC2-4550-A0F8-279873D68E62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E0AEF70A-C1D4-43C3-9E41-FE64B468060A}" type="pres">
      <dgm:prSet presAssocID="{3F0C1407-CAC2-4550-A0F8-279873D68E62}" presName="rootComposite" presStyleCnt="0"/>
      <dgm:spPr/>
      <dgm:t>
        <a:bodyPr/>
        <a:lstStyle/>
        <a:p>
          <a:endParaRPr lang="ru-RU"/>
        </a:p>
      </dgm:t>
    </dgm:pt>
    <dgm:pt modelId="{C15F85E0-8405-403D-81C3-90748DD1804E}" type="pres">
      <dgm:prSet presAssocID="{3F0C1407-CAC2-4550-A0F8-279873D68E62}" presName="rootText" presStyleLbl="node2" presStyleIdx="1" presStyleCnt="2" custScaleY="648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CD96C7-831F-4BA5-9F79-55DF3EC4F980}" type="pres">
      <dgm:prSet presAssocID="{3F0C1407-CAC2-4550-A0F8-279873D68E62}" presName="rootConnector" presStyleLbl="node2" presStyleIdx="1" presStyleCnt="2"/>
      <dgm:spPr/>
      <dgm:t>
        <a:bodyPr/>
        <a:lstStyle/>
        <a:p>
          <a:endParaRPr lang="ru-RU"/>
        </a:p>
      </dgm:t>
    </dgm:pt>
    <dgm:pt modelId="{F2908100-6F44-4EA9-870A-1F1E15E1AD8A}" type="pres">
      <dgm:prSet presAssocID="{3F0C1407-CAC2-4550-A0F8-279873D68E62}" presName="hierChild4" presStyleCnt="0"/>
      <dgm:spPr/>
      <dgm:t>
        <a:bodyPr/>
        <a:lstStyle/>
        <a:p>
          <a:endParaRPr lang="ru-RU"/>
        </a:p>
      </dgm:t>
    </dgm:pt>
    <dgm:pt modelId="{21F74499-998F-4CFC-A589-10E0020FEDAA}" type="pres">
      <dgm:prSet presAssocID="{3F0C1407-CAC2-4550-A0F8-279873D68E62}" presName="hierChild5" presStyleCnt="0"/>
      <dgm:spPr/>
      <dgm:t>
        <a:bodyPr/>
        <a:lstStyle/>
        <a:p>
          <a:endParaRPr lang="ru-RU"/>
        </a:p>
      </dgm:t>
    </dgm:pt>
    <dgm:pt modelId="{88FD966A-8C4F-4E3E-90FD-137FA020A367}" type="pres">
      <dgm:prSet presAssocID="{35139EA5-B9FA-4A5F-ABBF-A24E689B8FBC}" presName="hierChild3" presStyleCnt="0"/>
      <dgm:spPr/>
      <dgm:t>
        <a:bodyPr/>
        <a:lstStyle/>
        <a:p>
          <a:endParaRPr lang="ru-RU"/>
        </a:p>
      </dgm:t>
    </dgm:pt>
  </dgm:ptLst>
  <dgm:cxnLst>
    <dgm:cxn modelId="{45EFE134-6EBC-4EC7-B25A-5AA098F32982}" type="presOf" srcId="{62A4C155-58FC-49BA-B07B-2BE91532713E}" destId="{9FF77E1A-677A-442C-912E-3A7F3F24EF65}" srcOrd="1" destOrd="0" presId="urn:microsoft.com/office/officeart/2005/8/layout/orgChart1"/>
    <dgm:cxn modelId="{2AA59EE8-EAE7-4EB7-821E-249BDFD81152}" srcId="{35139EA5-B9FA-4A5F-ABBF-A24E689B8FBC}" destId="{3F0C1407-CAC2-4550-A0F8-279873D68E62}" srcOrd="1" destOrd="0" parTransId="{74AC7F3A-7299-4B57-B2B8-789176C58144}" sibTransId="{15552206-CA5E-4815-8383-99978221B019}"/>
    <dgm:cxn modelId="{037010C5-9FEF-4EE5-A4D4-C00342B45B7E}" type="presOf" srcId="{35139EA5-B9FA-4A5F-ABBF-A24E689B8FBC}" destId="{10306C70-92F5-4006-B251-027E342C9B07}" srcOrd="0" destOrd="0" presId="urn:microsoft.com/office/officeart/2005/8/layout/orgChart1"/>
    <dgm:cxn modelId="{6F280768-275E-4D89-9FFD-CCCB30BDA8AA}" type="presOf" srcId="{62A4C155-58FC-49BA-B07B-2BE91532713E}" destId="{E2E8056C-1E64-4AE2-948F-ADEF591F7A48}" srcOrd="0" destOrd="0" presId="urn:microsoft.com/office/officeart/2005/8/layout/orgChart1"/>
    <dgm:cxn modelId="{180753E7-A306-475A-8C9B-67042AE45C2E}" type="presOf" srcId="{B7FCABCD-A439-4E30-90D2-BAB8CB853318}" destId="{8B26BC10-729E-4E45-B779-1C7F8DA8076E}" srcOrd="0" destOrd="0" presId="urn:microsoft.com/office/officeart/2005/8/layout/orgChart1"/>
    <dgm:cxn modelId="{8222DE40-D2F7-4DB0-BA1C-A0E3B5E2242D}" type="presOf" srcId="{3C06FE30-7A06-4494-B116-CE13A40DA0A5}" destId="{532B1762-F6E9-4498-AB46-3C727576DBCC}" srcOrd="0" destOrd="0" presId="urn:microsoft.com/office/officeart/2005/8/layout/orgChart1"/>
    <dgm:cxn modelId="{CDEFED96-EBFA-4164-8648-273B46113D55}" type="presOf" srcId="{35139EA5-B9FA-4A5F-ABBF-A24E689B8FBC}" destId="{C9DD5550-4363-43F6-8D5D-4FDBFE0CC4FA}" srcOrd="1" destOrd="0" presId="urn:microsoft.com/office/officeart/2005/8/layout/orgChart1"/>
    <dgm:cxn modelId="{9AFF62B8-EEA8-4FB1-8006-856ED3CCE8F0}" type="presOf" srcId="{74AC7F3A-7299-4B57-B2B8-789176C58144}" destId="{44A41E54-B769-4D6B-926C-53A46FADE583}" srcOrd="0" destOrd="0" presId="urn:microsoft.com/office/officeart/2005/8/layout/orgChart1"/>
    <dgm:cxn modelId="{F8254303-59D4-48D7-92BE-5C6A11CFCAE1}" type="presOf" srcId="{3F0C1407-CAC2-4550-A0F8-279873D68E62}" destId="{9BCD96C7-831F-4BA5-9F79-55DF3EC4F980}" srcOrd="1" destOrd="0" presId="urn:microsoft.com/office/officeart/2005/8/layout/orgChart1"/>
    <dgm:cxn modelId="{3CBD67D1-185B-4D0F-9E96-6F7F1DC5C5E1}" type="presOf" srcId="{3F0C1407-CAC2-4550-A0F8-279873D68E62}" destId="{C15F85E0-8405-403D-81C3-90748DD1804E}" srcOrd="0" destOrd="0" presId="urn:microsoft.com/office/officeart/2005/8/layout/orgChart1"/>
    <dgm:cxn modelId="{1E30527B-F79C-49C0-8197-9C40F6195A5C}" srcId="{35139EA5-B9FA-4A5F-ABBF-A24E689B8FBC}" destId="{62A4C155-58FC-49BA-B07B-2BE91532713E}" srcOrd="0" destOrd="0" parTransId="{3C06FE30-7A06-4494-B116-CE13A40DA0A5}" sibTransId="{98EB1E1E-BC99-4E0B-B3F3-E71A30EF9B3C}"/>
    <dgm:cxn modelId="{1C241316-A818-4D46-865E-6EF27E09BBE7}" srcId="{B7FCABCD-A439-4E30-90D2-BAB8CB853318}" destId="{35139EA5-B9FA-4A5F-ABBF-A24E689B8FBC}" srcOrd="0" destOrd="0" parTransId="{D0656B1D-243D-4BD1-8518-C2459851D750}" sibTransId="{DFC3E999-887C-414A-86EE-C553D311A232}"/>
    <dgm:cxn modelId="{2DBB1A1B-566E-4D66-89AD-D65A009DFFD0}" type="presParOf" srcId="{8B26BC10-729E-4E45-B779-1C7F8DA8076E}" destId="{5C1193D1-F669-49CE-9EC3-2A7815DC3C8F}" srcOrd="0" destOrd="0" presId="urn:microsoft.com/office/officeart/2005/8/layout/orgChart1"/>
    <dgm:cxn modelId="{90743EFD-629F-4B22-A612-833E1848C36C}" type="presParOf" srcId="{5C1193D1-F669-49CE-9EC3-2A7815DC3C8F}" destId="{717A647C-7527-4E40-B21F-D64975983321}" srcOrd="0" destOrd="0" presId="urn:microsoft.com/office/officeart/2005/8/layout/orgChart1"/>
    <dgm:cxn modelId="{E89306CC-7D7B-4B31-929D-DB30F1F21E93}" type="presParOf" srcId="{717A647C-7527-4E40-B21F-D64975983321}" destId="{10306C70-92F5-4006-B251-027E342C9B07}" srcOrd="0" destOrd="0" presId="urn:microsoft.com/office/officeart/2005/8/layout/orgChart1"/>
    <dgm:cxn modelId="{0F9FE786-BCD2-4071-BBE7-DD92102A9056}" type="presParOf" srcId="{717A647C-7527-4E40-B21F-D64975983321}" destId="{C9DD5550-4363-43F6-8D5D-4FDBFE0CC4FA}" srcOrd="1" destOrd="0" presId="urn:microsoft.com/office/officeart/2005/8/layout/orgChart1"/>
    <dgm:cxn modelId="{B351EAC7-CCFA-421E-A592-A77560588DF1}" type="presParOf" srcId="{5C1193D1-F669-49CE-9EC3-2A7815DC3C8F}" destId="{AFF572D6-5DB6-459A-A43A-01BD6CAACB3B}" srcOrd="1" destOrd="0" presId="urn:microsoft.com/office/officeart/2005/8/layout/orgChart1"/>
    <dgm:cxn modelId="{86C6F8EF-516E-4F81-9F59-A662794F795E}" type="presParOf" srcId="{AFF572D6-5DB6-459A-A43A-01BD6CAACB3B}" destId="{532B1762-F6E9-4498-AB46-3C727576DBCC}" srcOrd="0" destOrd="0" presId="urn:microsoft.com/office/officeart/2005/8/layout/orgChart1"/>
    <dgm:cxn modelId="{C6A22FC6-A492-45A5-A3C4-45433F6E8D5F}" type="presParOf" srcId="{AFF572D6-5DB6-459A-A43A-01BD6CAACB3B}" destId="{4D43BAFD-936C-4618-9D97-EE35300160B8}" srcOrd="1" destOrd="0" presId="urn:microsoft.com/office/officeart/2005/8/layout/orgChart1"/>
    <dgm:cxn modelId="{389655E7-5E87-4EC3-9D0A-33D37D60EA64}" type="presParOf" srcId="{4D43BAFD-936C-4618-9D97-EE35300160B8}" destId="{00C3B9E5-B531-4F0F-B347-80207BC1D33D}" srcOrd="0" destOrd="0" presId="urn:microsoft.com/office/officeart/2005/8/layout/orgChart1"/>
    <dgm:cxn modelId="{A528B086-8547-4CED-9F95-F1B4F7C0B1DF}" type="presParOf" srcId="{00C3B9E5-B531-4F0F-B347-80207BC1D33D}" destId="{E2E8056C-1E64-4AE2-948F-ADEF591F7A48}" srcOrd="0" destOrd="0" presId="urn:microsoft.com/office/officeart/2005/8/layout/orgChart1"/>
    <dgm:cxn modelId="{EC40EB06-05B5-4040-9E53-E53F0335C2BA}" type="presParOf" srcId="{00C3B9E5-B531-4F0F-B347-80207BC1D33D}" destId="{9FF77E1A-677A-442C-912E-3A7F3F24EF65}" srcOrd="1" destOrd="0" presId="urn:microsoft.com/office/officeart/2005/8/layout/orgChart1"/>
    <dgm:cxn modelId="{CD4C1AB5-072C-488B-ADEA-BFAF5B59E570}" type="presParOf" srcId="{4D43BAFD-936C-4618-9D97-EE35300160B8}" destId="{09F1516D-DA20-4E19-8058-6731554B765B}" srcOrd="1" destOrd="0" presId="urn:microsoft.com/office/officeart/2005/8/layout/orgChart1"/>
    <dgm:cxn modelId="{0654EA21-E8AE-407F-A5A9-A821CD937F75}" type="presParOf" srcId="{4D43BAFD-936C-4618-9D97-EE35300160B8}" destId="{0AF559A5-FC87-43BE-9687-BCCDFEF31C9D}" srcOrd="2" destOrd="0" presId="urn:microsoft.com/office/officeart/2005/8/layout/orgChart1"/>
    <dgm:cxn modelId="{A2EC22F9-4ECF-48ED-BA45-CE4CB5AE6A5F}" type="presParOf" srcId="{AFF572D6-5DB6-459A-A43A-01BD6CAACB3B}" destId="{44A41E54-B769-4D6B-926C-53A46FADE583}" srcOrd="2" destOrd="0" presId="urn:microsoft.com/office/officeart/2005/8/layout/orgChart1"/>
    <dgm:cxn modelId="{D4F81D63-F2E5-419D-A6FD-B65105252C26}" type="presParOf" srcId="{AFF572D6-5DB6-459A-A43A-01BD6CAACB3B}" destId="{D3C80618-029D-46B7-A7DD-182EEC1BE376}" srcOrd="3" destOrd="0" presId="urn:microsoft.com/office/officeart/2005/8/layout/orgChart1"/>
    <dgm:cxn modelId="{AFDF03E3-ECB8-47BF-96C7-BF578843E3BE}" type="presParOf" srcId="{D3C80618-029D-46B7-A7DD-182EEC1BE376}" destId="{E0AEF70A-C1D4-43C3-9E41-FE64B468060A}" srcOrd="0" destOrd="0" presId="urn:microsoft.com/office/officeart/2005/8/layout/orgChart1"/>
    <dgm:cxn modelId="{4DEBEDCE-F129-46AA-879E-231EF433286F}" type="presParOf" srcId="{E0AEF70A-C1D4-43C3-9E41-FE64B468060A}" destId="{C15F85E0-8405-403D-81C3-90748DD1804E}" srcOrd="0" destOrd="0" presId="urn:microsoft.com/office/officeart/2005/8/layout/orgChart1"/>
    <dgm:cxn modelId="{ED355670-9AC5-4B30-A108-D1971FC10FD7}" type="presParOf" srcId="{E0AEF70A-C1D4-43C3-9E41-FE64B468060A}" destId="{9BCD96C7-831F-4BA5-9F79-55DF3EC4F980}" srcOrd="1" destOrd="0" presId="urn:microsoft.com/office/officeart/2005/8/layout/orgChart1"/>
    <dgm:cxn modelId="{DE232B1C-D002-4416-B87A-ABB30A8DF898}" type="presParOf" srcId="{D3C80618-029D-46B7-A7DD-182EEC1BE376}" destId="{F2908100-6F44-4EA9-870A-1F1E15E1AD8A}" srcOrd="1" destOrd="0" presId="urn:microsoft.com/office/officeart/2005/8/layout/orgChart1"/>
    <dgm:cxn modelId="{B304B754-496E-4D2F-875C-D3CA1C0AD9BC}" type="presParOf" srcId="{D3C80618-029D-46B7-A7DD-182EEC1BE376}" destId="{21F74499-998F-4CFC-A589-10E0020FEDAA}" srcOrd="2" destOrd="0" presId="urn:microsoft.com/office/officeart/2005/8/layout/orgChart1"/>
    <dgm:cxn modelId="{430D175B-32E6-460C-ABCF-E920F1EBFC5F}" type="presParOf" srcId="{5C1193D1-F669-49CE-9EC3-2A7815DC3C8F}" destId="{88FD966A-8C4F-4E3E-90FD-137FA020A36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A41E54-B769-4D6B-926C-53A46FADE583}">
      <dsp:nvSpPr>
        <dsp:cNvPr id="0" name=""/>
        <dsp:cNvSpPr/>
      </dsp:nvSpPr>
      <dsp:spPr>
        <a:xfrm>
          <a:off x="4091781" y="1830558"/>
          <a:ext cx="2212019" cy="767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904"/>
              </a:lnTo>
              <a:lnTo>
                <a:pt x="2212019" y="383904"/>
              </a:lnTo>
              <a:lnTo>
                <a:pt x="2212019" y="76780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B1762-F6E9-4498-AB46-3C727576DBCC}">
      <dsp:nvSpPr>
        <dsp:cNvPr id="0" name=""/>
        <dsp:cNvSpPr/>
      </dsp:nvSpPr>
      <dsp:spPr>
        <a:xfrm>
          <a:off x="1879761" y="1830558"/>
          <a:ext cx="2212019" cy="767808"/>
        </a:xfrm>
        <a:custGeom>
          <a:avLst/>
          <a:gdLst/>
          <a:ahLst/>
          <a:cxnLst/>
          <a:rect l="0" t="0" r="0" b="0"/>
          <a:pathLst>
            <a:path>
              <a:moveTo>
                <a:pt x="2212019" y="0"/>
              </a:moveTo>
              <a:lnTo>
                <a:pt x="2212019" y="383904"/>
              </a:lnTo>
              <a:lnTo>
                <a:pt x="0" y="383904"/>
              </a:lnTo>
              <a:lnTo>
                <a:pt x="0" y="767808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06C70-92F5-4006-B251-027E342C9B07}">
      <dsp:nvSpPr>
        <dsp:cNvPr id="0" name=""/>
        <dsp:cNvSpPr/>
      </dsp:nvSpPr>
      <dsp:spPr>
        <a:xfrm>
          <a:off x="2263665" y="2442"/>
          <a:ext cx="3656230" cy="18281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Основы сложных слов соединены</a:t>
          </a:r>
          <a:endParaRPr lang="ru-RU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263665" y="2442"/>
        <a:ext cx="3656230" cy="1828115"/>
      </dsp:txXfrm>
    </dsp:sp>
    <dsp:sp modelId="{E2E8056C-1E64-4AE2-948F-ADEF591F7A48}">
      <dsp:nvSpPr>
        <dsp:cNvPr id="0" name=""/>
        <dsp:cNvSpPr/>
      </dsp:nvSpPr>
      <dsp:spPr>
        <a:xfrm>
          <a:off x="51646" y="2598366"/>
          <a:ext cx="3656230" cy="1185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51646" y="2598366"/>
        <a:ext cx="3656230" cy="1185404"/>
      </dsp:txXfrm>
    </dsp:sp>
    <dsp:sp modelId="{C15F85E0-8405-403D-81C3-90748DD1804E}">
      <dsp:nvSpPr>
        <dsp:cNvPr id="0" name=""/>
        <dsp:cNvSpPr/>
      </dsp:nvSpPr>
      <dsp:spPr>
        <a:xfrm>
          <a:off x="4475685" y="2598366"/>
          <a:ext cx="3656230" cy="11854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>
        <a:off x="4475685" y="2598366"/>
        <a:ext cx="3656230" cy="118540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A41E54-B769-4D6B-926C-53A46FADE583}">
      <dsp:nvSpPr>
        <dsp:cNvPr id="0" name=""/>
        <dsp:cNvSpPr/>
      </dsp:nvSpPr>
      <dsp:spPr>
        <a:xfrm>
          <a:off x="2970485" y="792179"/>
          <a:ext cx="957584" cy="332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192"/>
              </a:lnTo>
              <a:lnTo>
                <a:pt x="957584" y="166192"/>
              </a:lnTo>
              <a:lnTo>
                <a:pt x="957584" y="33238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B1762-F6E9-4498-AB46-3C727576DBCC}">
      <dsp:nvSpPr>
        <dsp:cNvPr id="0" name=""/>
        <dsp:cNvSpPr/>
      </dsp:nvSpPr>
      <dsp:spPr>
        <a:xfrm>
          <a:off x="2012900" y="792179"/>
          <a:ext cx="957584" cy="332384"/>
        </a:xfrm>
        <a:custGeom>
          <a:avLst/>
          <a:gdLst/>
          <a:ahLst/>
          <a:cxnLst/>
          <a:rect l="0" t="0" r="0" b="0"/>
          <a:pathLst>
            <a:path>
              <a:moveTo>
                <a:pt x="957584" y="0"/>
              </a:moveTo>
              <a:lnTo>
                <a:pt x="957584" y="166192"/>
              </a:lnTo>
              <a:lnTo>
                <a:pt x="0" y="166192"/>
              </a:lnTo>
              <a:lnTo>
                <a:pt x="0" y="33238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06C70-92F5-4006-B251-027E342C9B07}">
      <dsp:nvSpPr>
        <dsp:cNvPr id="0" name=""/>
        <dsp:cNvSpPr/>
      </dsp:nvSpPr>
      <dsp:spPr>
        <a:xfrm>
          <a:off x="1296144" y="787"/>
          <a:ext cx="3348680" cy="7913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Основы сложных слов соединены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96144" y="787"/>
        <a:ext cx="3348680" cy="791392"/>
      </dsp:txXfrm>
    </dsp:sp>
    <dsp:sp modelId="{E2E8056C-1E64-4AE2-948F-ADEF591F7A48}">
      <dsp:nvSpPr>
        <dsp:cNvPr id="0" name=""/>
        <dsp:cNvSpPr/>
      </dsp:nvSpPr>
      <dsp:spPr>
        <a:xfrm>
          <a:off x="1221508" y="1124564"/>
          <a:ext cx="1582784" cy="5131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1221508" y="1124564"/>
        <a:ext cx="1582784" cy="513162"/>
      </dsp:txXfrm>
    </dsp:sp>
    <dsp:sp modelId="{C15F85E0-8405-403D-81C3-90748DD1804E}">
      <dsp:nvSpPr>
        <dsp:cNvPr id="0" name=""/>
        <dsp:cNvSpPr/>
      </dsp:nvSpPr>
      <dsp:spPr>
        <a:xfrm>
          <a:off x="3136677" y="1124564"/>
          <a:ext cx="1582784" cy="5131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atMod val="27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60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9000"/>
                <a:satMod val="400000"/>
              </a:schemeClr>
            </a:gs>
          </a:gsLst>
          <a:lin ang="16200000" scaled="1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/>
        </a:p>
      </dsp:txBody>
      <dsp:txXfrm>
        <a:off x="3136677" y="1124564"/>
        <a:ext cx="1582784" cy="513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53325BE-C73F-4182-8374-2EDD32AE6C24}" type="datetimeFigureOut">
              <a:rPr lang="ru-RU" smtClean="0"/>
              <a:pPr/>
              <a:t>18.01.2013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EA3DB5-E8BF-43C3-923F-F8B9995E4E4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9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9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slide" Target="slide8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9.xml"/><Relationship Id="rId4" Type="http://schemas.openxmlformats.org/officeDocument/2006/relationships/slide" Target="slide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3.xml"/><Relationship Id="rId4" Type="http://schemas.openxmlformats.org/officeDocument/2006/relationships/slide" Target="slide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500570"/>
            <a:ext cx="4744616" cy="168914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учитель начальных классов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«СОШ №6» г.Нефтеюганск </a:t>
            </a:r>
          </a:p>
          <a:p>
            <a:pPr algn="l"/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Фасхутдинова Ольга Владимировна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71480"/>
            <a:ext cx="821537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  <a:cs typeface="Arial" pitchFamily="34" charset="0"/>
              </a:rPr>
              <a:t>Мультимедийная  разработка  </a:t>
            </a:r>
            <a:br>
              <a:rPr lang="ru-RU" sz="3200" b="1" dirty="0" smtClean="0">
                <a:solidFill>
                  <a:srgbClr val="7030A0"/>
                </a:solidFill>
                <a:cs typeface="Arial" pitchFamily="34" charset="0"/>
              </a:rPr>
            </a:br>
            <a:r>
              <a:rPr lang="ru-RU" sz="3200" b="1" dirty="0" smtClean="0">
                <a:solidFill>
                  <a:srgbClr val="7030A0"/>
                </a:solidFill>
                <a:cs typeface="Arial" pitchFamily="34" charset="0"/>
              </a:rPr>
              <a:t>урока  русского  языка </a:t>
            </a:r>
          </a:p>
          <a:p>
            <a:pPr algn="ctr"/>
            <a:r>
              <a:rPr lang="ru-RU" sz="3200" b="1" dirty="0" smtClean="0">
                <a:solidFill>
                  <a:srgbClr val="7030A0"/>
                </a:solidFill>
                <a:cs typeface="Arial" pitchFamily="34" charset="0"/>
              </a:rPr>
              <a:t> в 3 классе</a:t>
            </a:r>
          </a:p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«Сложные слова и их образование»</a:t>
            </a: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7"/>
          <a:ext cx="8858280" cy="54744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755"/>
                <a:gridCol w="939889"/>
                <a:gridCol w="3212942"/>
                <a:gridCol w="2828694"/>
              </a:tblGrid>
              <a:tr h="2639785">
                <a:tc>
                  <a:txBody>
                    <a:bodyPr/>
                    <a:lstStyle/>
                    <a:p>
                      <a:pPr algn="just"/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обобщить все знания о сложных словах 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Слайд</a:t>
                      </a: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обратиться к учебнику и сравнить свои выводы с выводами учёных </a:t>
                      </a:r>
                      <a:r>
                        <a:rPr lang="ru-RU" sz="1800" b="0" i="1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(стр. 94 )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формулируют вывод.</a:t>
                      </a:r>
                    </a:p>
                    <a:p>
                      <a:pPr algn="l"/>
                      <a:endParaRPr lang="ru-RU" sz="2000" b="0" i="1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i="1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i="1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читают правило.</a:t>
                      </a:r>
                      <a:endParaRPr lang="ru-RU" sz="2000" b="0" i="1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i="1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639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3.Применение новых знаний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800" b="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</a:t>
                      </a:r>
                      <a:r>
                        <a:rPr lang="ru-RU" sz="1800" b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проверить степень усвоения темы каждым учеником</a:t>
                      </a:r>
                      <a:r>
                        <a:rPr lang="ru-RU" sz="1800" b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</a:t>
                      </a:r>
                      <a:endParaRPr lang="ru-RU" sz="1800" b="0" i="0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10мин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придумать задание </a:t>
                      </a:r>
                      <a:r>
                        <a:rPr lang="ru-RU" sz="1800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юным исследователям.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sng" kern="1200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3" action="ppaction://hlinksldjump"/>
                        </a:rPr>
                        <a:t>Слайд14</a:t>
                      </a:r>
                      <a:endParaRPr lang="ru-RU" sz="1800" b="1" i="0" u="sng" kern="1200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u="none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Выполните проверку.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sng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  <a:hlinkClick r:id="rId4" action="ppaction://hlinksldjump"/>
                        </a:rPr>
                        <a:t>Слайд</a:t>
                      </a:r>
                      <a:r>
                        <a:rPr lang="ru-RU" sz="1800" b="1" i="0" u="sng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15</a:t>
                      </a:r>
                      <a:endParaRPr lang="ru-RU" sz="1800" b="1" i="0" u="sng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составляют задание, а затем его самостоятельно выполняют.</a:t>
                      </a: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Осуществляют самопроверку и оценивают себя.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7"/>
          <a:ext cx="8501121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086"/>
                <a:gridCol w="901993"/>
                <a:gridCol w="3465876"/>
                <a:gridCol w="2332166"/>
              </a:tblGrid>
              <a:tr h="2495769">
                <a:tc>
                  <a:txBody>
                    <a:bodyPr/>
                    <a:lstStyle/>
                    <a:p>
                      <a:pPr algn="ctr"/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</a:p>
                    <a:p>
                      <a:pPr algn="ctr"/>
                      <a:r>
                        <a:rPr lang="ru-RU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 урока</a:t>
                      </a:r>
                    </a:p>
                    <a:p>
                      <a:pPr algn="just"/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80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(Цель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проверить усвоение темы, коррекция)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ученикам задать вопросы по изученной теме и  ответить на них.</a:t>
                      </a:r>
                      <a:endParaRPr lang="ru-RU" sz="1800" b="1" i="0" u="sng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по окончании вопросов оценить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свою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работу в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исследовательской лаборатории , отметив на каком месте они на лестнице успеха.</a:t>
                      </a:r>
                    </a:p>
                    <a:p>
                      <a:pPr algn="just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Слайд</a:t>
                      </a: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16</a:t>
                      </a:r>
                    </a:p>
                    <a:p>
                      <a:pPr algn="just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задают вопросы и отвечают.</a:t>
                      </a:r>
                    </a:p>
                    <a:p>
                      <a:pPr algn="just"/>
                      <a:endParaRPr lang="ru-RU" sz="18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8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Оценивают свои знания на лестнице успеха.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589"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5.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Домашнее задание</a:t>
                      </a:r>
                    </a:p>
                    <a:p>
                      <a:pPr algn="ctr"/>
                      <a:endParaRPr lang="ru-RU" sz="2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b="0" u="sng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(Цель:</a:t>
                      </a:r>
                      <a:r>
                        <a:rPr lang="ru-RU" sz="2000" b="0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дать установку на отработку определённых умений)</a:t>
                      </a:r>
                      <a:endParaRPr lang="ru-RU" sz="2000" b="0" u="sng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3мин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домашнее задание. </a:t>
                      </a:r>
                    </a:p>
                    <a:p>
                      <a:pPr algn="just"/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Слайд</a:t>
                      </a: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записывают домашнее задание, слушают инструктаж по его выполнению.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183880" cy="105156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Беседа: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183880" cy="41879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для чего мы изучаем науку Грамматика?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Почему в наш  современный компьютерный век необходимо уметь грамотно писать, ведь существуют программы по проверке грамотности?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вы думаете, а когда возникла необходимость грамотного письма? </a:t>
            </a:r>
          </a:p>
          <a:p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467544" y="6237312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Рассказать секреты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для вас всегда готова. 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уроке будь готов </a:t>
            </a:r>
          </a:p>
          <a:p>
            <a:pPr>
              <a:buNone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Сам раскрыть секреты слов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Ребята, вы готовы сделать новые открытия? Тогда приступаем к работе.</a:t>
            </a:r>
          </a:p>
          <a:p>
            <a:pPr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467544" y="5949280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183880" cy="105156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Разделите слова </a:t>
            </a:r>
            <a:r>
              <a:rPr lang="ru-RU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3 группы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183880" cy="4187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Лесосплав, кустик, снежок,землеройка, пригород, побег.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Арка 5"/>
          <p:cNvSpPr/>
          <p:nvPr/>
        </p:nvSpPr>
        <p:spPr>
          <a:xfrm>
            <a:off x="3131840" y="4653136"/>
            <a:ext cx="3816424" cy="1628800"/>
          </a:xfrm>
          <a:prstGeom prst="blockArc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494116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Выдели: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лево 7">
            <a:hlinkClick r:id="rId2" action="ppaction://hlinksldjump"/>
          </p:cNvPr>
          <p:cNvSpPr/>
          <p:nvPr/>
        </p:nvSpPr>
        <p:spPr>
          <a:xfrm>
            <a:off x="251520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786314" y="1000108"/>
            <a:ext cx="3528392" cy="2304256"/>
          </a:xfrm>
          <a:prstGeom prst="ellipse">
            <a:avLst/>
          </a:prstGeom>
          <a:solidFill>
            <a:schemeClr val="bg1"/>
          </a:solidFill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28736"/>
            <a:ext cx="8183880" cy="32895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 Black" pitchFamily="34" charset="0"/>
              </a:rPr>
              <a:t>кустик      пригород     землеройка</a:t>
            </a:r>
          </a:p>
          <a:p>
            <a:pPr>
              <a:buNone/>
            </a:pPr>
            <a:r>
              <a:rPr lang="ru-RU" dirty="0" smtClean="0">
                <a:latin typeface="Arial Black" pitchFamily="34" charset="0"/>
              </a:rPr>
              <a:t>снежок     побег           лесосплав</a:t>
            </a:r>
          </a:p>
          <a:p>
            <a:endParaRPr lang="ru-RU" dirty="0"/>
          </a:p>
        </p:txBody>
      </p:sp>
      <p:sp>
        <p:nvSpPr>
          <p:cNvPr id="5" name="Стрелка вверх 4"/>
          <p:cNvSpPr/>
          <p:nvPr/>
        </p:nvSpPr>
        <p:spPr>
          <a:xfrm rot="1766003">
            <a:off x="5260784" y="3302774"/>
            <a:ext cx="537907" cy="1772307"/>
          </a:xfrm>
          <a:prstGeom prst="up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4929198"/>
            <a:ext cx="6062878" cy="76944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Сложные слова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трелка влево 6">
            <a:hlinkClick r:id="rId2" action="ppaction://hlinksldjump"/>
          </p:cNvPr>
          <p:cNvSpPr/>
          <p:nvPr/>
        </p:nvSpPr>
        <p:spPr>
          <a:xfrm>
            <a:off x="467544" y="5949280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Посмотрим, как вы распределили слова и почему. Докажите.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Обратимся к третьему столбику. Почему объединили данные слова?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как бы вы их назвали? (сложные)</a:t>
            </a:r>
          </a:p>
          <a:p>
            <a:pPr>
              <a:buFont typeface="Wingdings" pitchFamily="2" charset="2"/>
              <a:buChar char="ü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Попробуйте сформулировать гипотезу, как образуются сложные слова?(сложные слова образуются путём сложения двух корней)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Есть другие мнения?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183880" cy="1051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Какой вывод об образовании сложных слов можно сделать ?</a:t>
            </a:r>
          </a:p>
        </p:txBody>
      </p:sp>
      <p:sp>
        <p:nvSpPr>
          <p:cNvPr id="3" name="Стрелка влево 2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3880" cy="78581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Закончи фразу: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19288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Сложные слова образуются  с помощью __________________ 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571480"/>
            <a:ext cx="3969038" cy="1051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Проверь себя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214554"/>
            <a:ext cx="8183880" cy="25037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Сложные слова образуются  с помощью  </a:t>
            </a:r>
            <a:r>
              <a:rPr lang="ru-RU" sz="4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двух основ.</a:t>
            </a:r>
            <a:endParaRPr lang="ru-RU" sz="4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786454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Поставь  себе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красную фишку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Овал 4"/>
          <p:cNvSpPr/>
          <p:nvPr/>
        </p:nvSpPr>
        <p:spPr>
          <a:xfrm>
            <a:off x="7308304" y="3933056"/>
            <a:ext cx="1080120" cy="11521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трелка влево 6">
            <a:hlinkClick r:id="rId2" action="ppaction://hlinksldjump"/>
          </p:cNvPr>
          <p:cNvSpPr/>
          <p:nvPr/>
        </p:nvSpPr>
        <p:spPr>
          <a:xfrm>
            <a:off x="323528" y="6425952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21497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7030A0"/>
                </a:solidFill>
                <a:latin typeface="Monotype Corsiva" pitchFamily="66" charset="0"/>
              </a:rPr>
              <a:t>УМК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Полякова А.В. Русский язык 3 класс. Учебник для 3 класса в 2-х частях- Москва: «Просвещение» 2007г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для четырёхлетней школы, сборник программ для четырёхлетней начальной школы. Система ЗанковаЛ.В. Сост. Н.В.Нечаева- Самара: Издательство «Учебная литература» 2007г.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7030A0"/>
                </a:solidFill>
                <a:latin typeface="Monotype Corsiva" pitchFamily="66" charset="0"/>
              </a:rPr>
              <a:t>Дидактическое обеспечение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  <a:cs typeface="Times New Roman" pitchFamily="18" charset="0"/>
              </a:rPr>
              <a:t>Презентация для учащихся.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  <a:cs typeface="Times New Roman" pitchFamily="18" charset="0"/>
              </a:rPr>
              <a:t>Карточки для работы в группе.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</a:br>
            <a:r>
              <a:rPr lang="ru-RU" sz="3800" b="1" dirty="0" smtClean="0">
                <a:solidFill>
                  <a:srgbClr val="7030A0"/>
                </a:solidFill>
                <a:latin typeface="Monotype Corsiva" pitchFamily="66" charset="0"/>
              </a:rPr>
              <a:t>Оборудование</a:t>
            </a:r>
            <a:endParaRPr lang="ru-RU" sz="3800" dirty="0" smtClean="0">
              <a:solidFill>
                <a:srgbClr val="7030A0"/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ru-RU" dirty="0" smtClean="0">
                <a:latin typeface="Cambria" pitchFamily="18" charset="0"/>
                <a:cs typeface="Times New Roman" pitchFamily="18" charset="0"/>
              </a:rPr>
              <a:t>Мультимедийный проектор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dirty="0" smtClean="0">
                <a:latin typeface="Cambria" pitchFamily="18" charset="0"/>
                <a:cs typeface="Times New Roman" pitchFamily="18" charset="0"/>
              </a:rPr>
              <a:t>Компьютер</a:t>
            </a:r>
          </a:p>
          <a:p>
            <a:pPr>
              <a:buClrTx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 эксперимент –работа в парах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Прочитайте внимательно сложные слова, обратите внимание как соединены основы слов.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Самовар          пылесос               спортзал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Носорог           кашевар              стенгазета</a:t>
            </a:r>
          </a:p>
          <a:p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571480"/>
            <a:ext cx="6000792" cy="1051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86058"/>
            <a:ext cx="8183880" cy="15413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-Так как соединены основы сложных слов?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-Как их можно назвать 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332656"/>
            <a:ext cx="35719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Добавь схему: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503238" y="1857364"/>
          <a:ext cx="8183562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лево 5">
            <a:hlinkClick r:id="rId7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ru-RU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Проверь себя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611560" y="1772816"/>
          <a:ext cx="8229600" cy="3777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03648" y="5733256"/>
            <a:ext cx="50150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Поставь себе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красную фишку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68344" y="5517232"/>
            <a:ext cx="1080120" cy="11521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Стрелка влево 7">
            <a:hlinkClick r:id="rId7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183880" cy="41879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Давайте обобщим всё, что мы узнали о сложных словах?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-И так что такое сложные слова?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428604"/>
            <a:ext cx="2960878" cy="5760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 эксперимент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Сам     варит варка варить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Рыба   рыбка ловит  ловить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Вода    качать  качка качает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Пар     парок варит варка варю    </a:t>
            </a: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5042118"/>
            <a:ext cx="50040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-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Составь и запиши сложные слова и слова от которых они образованы. Выдели основы слов.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000108"/>
            <a:ext cx="82868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Посмотрите на следующие слова, какое задание вы можете предложить  юным исследователям нашей темы?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6446" y="500042"/>
            <a:ext cx="2571768" cy="6229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Проверка: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1879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Самовар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–сам, варит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Рыболов- рыба, ловит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Водокачка- вода, качка</a:t>
            </a: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Пароварка- пар, варка.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Оцените свою работу в исследовательской лаборатории 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b="1" dirty="0" smtClean="0"/>
              <a:t>На какой ступеньке ты? Закрась красным.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643042" y="2000240"/>
            <a:ext cx="1584176" cy="271683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3214678" y="2714620"/>
            <a:ext cx="1368152" cy="19864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572000" y="3357562"/>
            <a:ext cx="1368152" cy="1338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2071670" y="2285992"/>
            <a:ext cx="561975" cy="495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714744" y="3071810"/>
            <a:ext cx="561975" cy="495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5072066" y="3643314"/>
            <a:ext cx="561975" cy="4953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" name="Стрелка влево 9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Из словаря школьника выпиши 10-12</a:t>
            </a:r>
          </a:p>
          <a:p>
            <a:pPr algn="ctr">
              <a:buNone/>
            </a:pPr>
            <a:r>
              <a:rPr lang="ru-RU" b="1" dirty="0" smtClean="0"/>
              <a:t>сложных слов , разбери их по составу.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467544" y="6165304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Задание –исследование 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Узнайте от каких слов образованы данные слова?</a:t>
            </a:r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556792"/>
            <a:ext cx="8352928" cy="24482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Малоснежный- малый, маленький, снежный, снежок.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Пчеловод- пчела, пчёлка, водить, водит.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Новостройка- новенький, новый, строить ,стройка.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Нефтепровод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нефть, проводить, провод, проводка.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55576" y="6021288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endParaRPr lang="ru-RU" b="1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428604"/>
          <a:ext cx="8501122" cy="588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1423"/>
                <a:gridCol w="6139699"/>
              </a:tblGrid>
              <a:tr h="1404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Тип</a:t>
                      </a:r>
                      <a:r>
                        <a:rPr lang="ru-RU" sz="2400" b="1" baseline="0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 урока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Cambria" pitchFamily="18" charset="0"/>
                        </a:rPr>
                        <a:t>Урок изучения нового материала </a:t>
                      </a:r>
                    </a:p>
                    <a:p>
                      <a:r>
                        <a:rPr lang="ru-RU" sz="2400" i="1" dirty="0" smtClean="0">
                          <a:latin typeface="Cambria" pitchFamily="18" charset="0"/>
                        </a:rPr>
                        <a:t>(</a:t>
                      </a:r>
                      <a:r>
                        <a:rPr lang="ru-RU" sz="2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первый урок по теме </a:t>
                      </a:r>
                      <a:r>
                        <a:rPr lang="ru-RU" sz="2400" i="1" dirty="0" smtClean="0">
                          <a:latin typeface="Cambria" pitchFamily="18" charset="0"/>
                        </a:rPr>
                        <a:t>«</a:t>
                      </a:r>
                      <a:r>
                        <a:rPr lang="ru-RU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Сложные слова</a:t>
                      </a:r>
                      <a:br>
                        <a:rPr lang="ru-RU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24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их образование</a:t>
                      </a:r>
                      <a:r>
                        <a:rPr lang="ru-RU" sz="2400" i="1" dirty="0" smtClean="0">
                          <a:latin typeface="Cambria" pitchFamily="18" charset="0"/>
                        </a:rPr>
                        <a:t>»)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86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Цель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 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Познакомить с понятием «сложные слова», со способом их образования.</a:t>
                      </a:r>
                    </a:p>
                    <a:p>
                      <a:pPr marL="514350" indent="-514350">
                        <a:buClrTx/>
                        <a:buFont typeface="+mj-lt"/>
                        <a:buNone/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buClrTx/>
                        <a:buFont typeface="+mj-lt"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Развивать  языковую компетентность</a:t>
                      </a:r>
                      <a:endParaRPr lang="ru-RU" sz="2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buClrTx/>
                        <a:buFont typeface="+mj-lt"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младших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школьников, орфографическую</a:t>
                      </a:r>
                    </a:p>
                    <a:p>
                      <a:pPr marL="514350" indent="-514350">
                        <a:buClrTx/>
                        <a:buFont typeface="+mj-lt"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зоркость, навыки  исследовательской</a:t>
                      </a:r>
                    </a:p>
                    <a:p>
                      <a:pPr marL="514350" indent="-514350">
                        <a:buClrTx/>
                        <a:buFont typeface="+mj-lt"/>
                        <a:buNone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деятельности.</a:t>
                      </a:r>
                      <a:endParaRPr lang="ru-RU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Воспитывать интерес к языку, слову,</a:t>
                      </a:r>
                      <a:endParaRPr lang="ru-RU" sz="2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формировать  навыки самоконтроля и</a:t>
                      </a:r>
                    </a:p>
                    <a:p>
                      <a:pPr marL="514350" marR="0" lvl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самопроверки.</a:t>
                      </a:r>
                    </a:p>
                    <a:p>
                      <a:pPr marL="514350" lvl="0" indent="-514350">
                        <a:buClrTx/>
                        <a:buFont typeface="+mj-lt"/>
                        <a:buNone/>
                      </a:pP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6120680"/>
          </a:xfrm>
          <a:solidFill>
            <a:schemeClr val="bg1"/>
          </a:solidFill>
        </p:spPr>
        <p:txBody>
          <a:bodyPr/>
          <a:lstStyle/>
          <a:p>
            <a:pPr algn="ctr">
              <a:buNone/>
            </a:pPr>
            <a:r>
              <a:rPr lang="ru-RU" sz="1800" b="1" dirty="0" smtClean="0"/>
              <a:t>Лист открытий по теме: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__________________________________________</a:t>
            </a:r>
          </a:p>
          <a:p>
            <a:pPr>
              <a:buNone/>
            </a:pPr>
            <a:r>
              <a:rPr lang="ru-RU" sz="1800" b="1" dirty="0" smtClean="0"/>
              <a:t>1.Закончи фразу: </a:t>
            </a:r>
          </a:p>
          <a:p>
            <a:pPr>
              <a:buNone/>
            </a:pPr>
            <a:r>
              <a:rPr lang="ru-RU" sz="1800" dirty="0" smtClean="0"/>
              <a:t>Сложные слова образуются  с помощью     _______________ .</a:t>
            </a:r>
            <a:endParaRPr lang="ru-RU" sz="1800" b="1" dirty="0" smtClean="0"/>
          </a:p>
          <a:p>
            <a:pPr lvl="0">
              <a:buNone/>
            </a:pPr>
            <a:r>
              <a:rPr lang="ru-RU" sz="1800" b="1" dirty="0" smtClean="0"/>
              <a:t>2.</a:t>
            </a:r>
            <a:r>
              <a:rPr lang="ru-RU" sz="1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ru-RU" sz="1800" b="1" dirty="0" smtClean="0"/>
              <a:t>Добавь схему:</a:t>
            </a:r>
            <a:r>
              <a:rPr lang="ru-RU" sz="1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1400" b="1" dirty="0" smtClean="0"/>
              <a:t>3.</a:t>
            </a:r>
            <a:endParaRPr lang="ru-RU" sz="1400" dirty="0" smtClean="0"/>
          </a:p>
          <a:p>
            <a:endParaRPr lang="ru-RU" dirty="0"/>
          </a:p>
        </p:txBody>
      </p:sp>
      <p:graphicFrame>
        <p:nvGraphicFramePr>
          <p:cNvPr id="4" name="Содержимое 9"/>
          <p:cNvGraphicFramePr>
            <a:graphicFrameLocks/>
          </p:cNvGraphicFramePr>
          <p:nvPr/>
        </p:nvGraphicFramePr>
        <p:xfrm>
          <a:off x="2267744" y="2204864"/>
          <a:ext cx="5940970" cy="1638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1403648" y="4293096"/>
            <a:ext cx="3466728" cy="21065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какой ступеньке ты? Закрась красным.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5373216"/>
            <a:ext cx="504056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5589240"/>
            <a:ext cx="432048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5805264"/>
            <a:ext cx="432048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79712" y="5445224"/>
            <a:ext cx="288032" cy="2880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411760" y="5661248"/>
            <a:ext cx="288032" cy="28803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843808" y="5877272"/>
            <a:ext cx="271264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лево 11">
            <a:hlinkClick r:id="rId7" action="ppaction://hlinksldjump"/>
          </p:cNvPr>
          <p:cNvSpPr/>
          <p:nvPr/>
        </p:nvSpPr>
        <p:spPr>
          <a:xfrm>
            <a:off x="6660232" y="6093296"/>
            <a:ext cx="1656184" cy="432048"/>
          </a:xfrm>
          <a:prstGeom prst="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72400" y="1412776"/>
            <a:ext cx="360040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524328" y="3429000"/>
            <a:ext cx="360040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428604"/>
          <a:ext cx="8429684" cy="60722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2066"/>
                <a:gridCol w="5847618"/>
              </a:tblGrid>
              <a:tr h="2037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Monotype Corsiva" pitchFamily="66" charset="0"/>
                        </a:rPr>
                        <a:t>Методы обучения</a:t>
                      </a:r>
                    </a:p>
                    <a:p>
                      <a:pPr algn="ctr"/>
                      <a:endParaRPr lang="ru-RU" sz="2400" b="1" dirty="0">
                        <a:solidFill>
                          <a:srgbClr val="7030A0"/>
                        </a:solidFill>
                        <a:latin typeface="Cambria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400" dirty="0" smtClean="0">
                          <a:latin typeface="Cambria" pitchFamily="18" charset="0"/>
                        </a:rPr>
                        <a:t> 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частично-поисковый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наглядный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словесный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проблемный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информационно-коммуникативный</a:t>
                      </a:r>
                    </a:p>
                  </a:txBody>
                  <a:tcPr/>
                </a:tc>
              </a:tr>
              <a:tr h="207119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Формы обучения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фронтальная</a:t>
                      </a:r>
                    </a:p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коллективная: групповая, парная</a:t>
                      </a:r>
                    </a:p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индивидуальная</a:t>
                      </a:r>
                    </a:p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самостоятельная работа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346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Приёмы деятельности учителя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lang="ru-RU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рганизация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проблемно-поисковой работы учащихся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 самостоятельной работы обучающихся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деятельности по самооцениванию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обучающихся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деятельности по коррекции ошибок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95536" y="500042"/>
          <a:ext cx="8176992" cy="59532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2997"/>
                <a:gridCol w="5303995"/>
              </a:tblGrid>
              <a:tr h="13543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Используемая технология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ClrTx/>
                        <a:buFont typeface="Wingdings" pitchFamily="2" charset="2"/>
                        <a:buNone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indent="-514350">
                        <a:buClrTx/>
                        <a:buFont typeface="Wingdings" pitchFamily="2" charset="2"/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Система развивающего обучения Занкова Л.В.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33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урока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endParaRPr lang="ru-RU" sz="3400" dirty="0">
                        <a:latin typeface="Cambria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010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Знать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образования сложных слов путем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сложения двух слов или их частей при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помощи соединительных гласных </a:t>
                      </a:r>
                      <a:r>
                        <a:rPr lang="ru-RU" sz="20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о, е</a:t>
                      </a:r>
                      <a:r>
                        <a:rPr lang="ru-RU" sz="2000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965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Уметь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образовывать сложные слова</a:t>
                      </a:r>
                    </a:p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правильно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их писать;</a:t>
                      </a:r>
                    </a:p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выделять графически;</a:t>
                      </a:r>
                    </a:p>
                    <a:p>
                      <a:pPr marL="514350" indent="-514350">
                        <a:buClrTx/>
                        <a:buFont typeface="Wingdings" pitchFamily="2" charset="2"/>
                        <a:buChar char="Ø"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объяснять правописание соединительных гласных.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776841" y="3310759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500042"/>
          <a:ext cx="8286808" cy="5929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5680"/>
                <a:gridCol w="879254"/>
                <a:gridCol w="3151544"/>
                <a:gridCol w="2500330"/>
              </a:tblGrid>
              <a:tr h="365717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740000"/>
                          </a:solidFill>
                          <a:latin typeface="Cambria" pitchFamily="18" charset="0"/>
                        </a:rPr>
                        <a:t>ПЛАН-КОНСПЕКТ</a:t>
                      </a:r>
                      <a:r>
                        <a:rPr lang="ru-RU" b="1" baseline="0" dirty="0" smtClean="0">
                          <a:solidFill>
                            <a:srgbClr val="740000"/>
                          </a:solidFill>
                          <a:latin typeface="Cambria" pitchFamily="18" charset="0"/>
                        </a:rPr>
                        <a:t> УРОКА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954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" pitchFamily="18" charset="0"/>
                        </a:rPr>
                        <a:t>Структурный компонент урока</a:t>
                      </a:r>
                      <a:endParaRPr lang="ru-RU" b="1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" pitchFamily="18" charset="0"/>
                        </a:rPr>
                        <a:t>Время</a:t>
                      </a:r>
                    </a:p>
                    <a:p>
                      <a:pPr algn="ctr"/>
                      <a:r>
                        <a:rPr lang="ru-RU" b="1" dirty="0" smtClean="0">
                          <a:latin typeface="Cambria" pitchFamily="18" charset="0"/>
                        </a:rPr>
                        <a:t>(мин.)</a:t>
                      </a:r>
                      <a:endParaRPr lang="ru-RU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" pitchFamily="18" charset="0"/>
                        </a:rPr>
                        <a:t>Действия учителя</a:t>
                      </a:r>
                      <a:endParaRPr lang="ru-RU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mbria" pitchFamily="18" charset="0"/>
                        </a:rPr>
                        <a:t>Действия учеников</a:t>
                      </a:r>
                    </a:p>
                    <a:p>
                      <a:pPr algn="ctr"/>
                      <a:endParaRPr lang="ru-RU" b="1" dirty="0" smtClean="0">
                        <a:latin typeface="Cambria" pitchFamily="18" charset="0"/>
                      </a:endParaRPr>
                    </a:p>
                    <a:p>
                      <a:pPr algn="ctr"/>
                      <a:endParaRPr lang="ru-RU" b="1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4091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1.Мотивация к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учебной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деятель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ности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  <a:endParaRPr lang="ru-RU" sz="24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sng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b="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мотивации к действиям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на уроке). </a:t>
                      </a:r>
                      <a:endParaRPr lang="ru-RU" sz="1800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Cambria" pitchFamily="18" charset="0"/>
                        </a:rPr>
                        <a:t>2 мин.</a:t>
                      </a:r>
                      <a:endParaRPr lang="ru-RU" sz="2000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Учитель создает ситуацию психологического комфорта и позитивного настроя на урок</a:t>
                      </a:r>
                    </a:p>
                    <a:p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Слайд 1.</a:t>
                      </a:r>
                      <a:endParaRPr kumimoji="0" lang="ru-RU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Слайд 2.</a:t>
                      </a:r>
                      <a:endParaRPr kumimoji="0" lang="ru-RU" sz="1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sng" dirty="0" smtClean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sng" dirty="0">
                        <a:solidFill>
                          <a:srgbClr val="002060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 учащихся формируется умение мобилизовать, внутренне организовать себя, сосредоточиться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Ученики  включаются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 деловой ритм, готовятся к ра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боте.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u="sng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304800"/>
          <a:ext cx="8501121" cy="6286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086"/>
                <a:gridCol w="901993"/>
                <a:gridCol w="3226275"/>
                <a:gridCol w="2571767"/>
              </a:tblGrid>
              <a:tr h="62865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baseline="0" dirty="0" smtClean="0">
                          <a:latin typeface="Cambria" pitchFamily="18" charset="0"/>
                        </a:rPr>
                        <a:t>2.</a:t>
                      </a:r>
                      <a:r>
                        <a:rPr lang="ru-RU" sz="2000" b="0" u="none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проблемной ситуации</a:t>
                      </a:r>
                      <a:r>
                        <a:rPr lang="ru-RU" sz="2000" b="1" i="0" baseline="0" dirty="0" smtClean="0">
                          <a:latin typeface="Cambria" pitchFamily="18" charset="0"/>
                        </a:rPr>
                        <a:t>.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kern="1200" dirty="0" smtClean="0">
                        <a:solidFill>
                          <a:schemeClr val="tx1"/>
                        </a:solidFill>
                        <a:latin typeface="Cambria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u="none" kern="1200" dirty="0" smtClean="0">
                          <a:solidFill>
                            <a:schemeClr val="tx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u="sng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Формирование новых знаний</a:t>
                      </a:r>
                      <a:r>
                        <a:rPr lang="ru-RU" sz="1800" b="0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800" b="0" i="0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2000" baseline="0" dirty="0" smtClean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0" dirty="0" smtClean="0">
                        <a:latin typeface="Cambria" pitchFamily="18" charset="0"/>
                      </a:endParaRPr>
                    </a:p>
                    <a:p>
                      <a:pPr algn="ctr"/>
                      <a:endParaRPr lang="ru-RU" sz="1400" baseline="0" dirty="0" smtClean="0">
                        <a:latin typeface="Cambria" pitchFamily="18" charset="0"/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latin typeface="Cambria" pitchFamily="18" charset="0"/>
                        </a:rPr>
                        <a:t>20мин.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Первое исследование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предлагает поработать в группах и разделить слова на 3 группы, выделив  в них корень. </a:t>
                      </a:r>
                      <a:endParaRPr lang="ru-RU" sz="1400" b="1" u="sng" baseline="0" dirty="0" smtClean="0">
                        <a:solidFill>
                          <a:srgbClr val="003300"/>
                        </a:solidFill>
                        <a:latin typeface="Cambri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Слайд</a:t>
                      </a:r>
                      <a:r>
                        <a:rPr lang="ru-RU" sz="1400" b="1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Задание для обучающихся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sng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Вопросы учителя:</a:t>
                      </a:r>
                    </a:p>
                    <a:p>
                      <a:pPr algn="l"/>
                      <a:r>
                        <a:rPr lang="ru-RU" sz="14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Слайд</a:t>
                      </a:r>
                      <a:r>
                        <a:rPr lang="ru-RU" sz="14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Слайд5</a:t>
                      </a:r>
                      <a:endParaRPr lang="ru-RU" sz="1400" b="1" i="0" u="sng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Формулирует тему урока и её цель.</a:t>
                      </a:r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</a:t>
                      </a:r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предлагает выполнить проверку гипотезы образования слов и выделить все части </a:t>
                      </a:r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слов.</a:t>
                      </a:r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4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предположить от каких слов образовались слова 3 группы и выдвинуть новую гипотезу образования слов.</a:t>
                      </a:r>
                    </a:p>
                    <a:p>
                      <a:pPr algn="l"/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Учитель </a:t>
                      </a:r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предлагает задние –</a:t>
                      </a:r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исследование( проверку второй гипотезы-слова образуются при помощи двух основ) </a:t>
                      </a:r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hlinkClick r:id="rId5" action="ppaction://hlinksldjump"/>
                        </a:rPr>
                        <a:t>Задание</a:t>
                      </a:r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Проверка. </a:t>
                      </a:r>
                      <a:endParaRPr lang="ru-RU" sz="14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Работа в группах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работают в группах, исследуют слова, анализируя их по предложенным вопросам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Предполагаемые ответы обучающихся:</a:t>
                      </a:r>
                    </a:p>
                    <a:p>
                      <a:pPr algn="l"/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1)В первом столбике слова образованы при помощи суффикса, во втором при помощи приставки, а в третьем при помощи двух корней.</a:t>
                      </a:r>
                    </a:p>
                    <a:p>
                      <a:pPr algn="l"/>
                      <a:r>
                        <a:rPr lang="ru-RU" sz="1200" b="0" u="none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Их можно назвать необычными, сложными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/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Проверяют 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гипотезу образования новых слов при помощи образования двух корней.</a:t>
                      </a:r>
                    </a:p>
                    <a:p>
                      <a:pPr marL="342900" indent="-342900" algn="l">
                        <a:buAutoNum type="arabicParenR"/>
                      </a:pP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Выделяют части слова, наблюдают за основой слова</a:t>
                      </a:r>
                    </a:p>
                    <a:p>
                      <a:pPr marL="342900" indent="-342900" algn="l">
                        <a:buAutoNum type="arabicParenR"/>
                      </a:pP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Находят противоречие:  образование слов возможно не только при помощи корней слов, 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есть и другие части слов. </a:t>
                      </a:r>
                      <a:endParaRPr lang="ru-RU" sz="12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 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работают  в 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парах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. </a:t>
                      </a:r>
                      <a:r>
                        <a:rPr lang="ru-RU" sz="1200" b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Определяют от каких слов образованы сложные слова. Выделяют в них основы слов, доказывая свой выбор , убеждаясь что сложные слова образуются от сложения двух основ.</a:t>
                      </a:r>
                    </a:p>
                    <a:p>
                      <a:pPr algn="l"/>
                      <a:endParaRPr lang="ru-RU" sz="12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Фронтальная работа с проговариванием.</a:t>
                      </a:r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400" b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7"/>
          <a:ext cx="8501121" cy="6312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086"/>
                <a:gridCol w="901993"/>
                <a:gridCol w="2940523"/>
                <a:gridCol w="2857519"/>
              </a:tblGrid>
              <a:tr h="5946730">
                <a:tc>
                  <a:txBody>
                    <a:bodyPr/>
                    <a:lstStyle/>
                    <a:p>
                      <a:pPr algn="just"/>
                      <a:endParaRPr lang="ru-RU" sz="2000" baseline="0" dirty="0" smtClean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aseline="0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Учитель просит сформулировать вывод об образовании сложных слов.</a:t>
                      </a: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Cambria" pitchFamily="18" charset="0"/>
                          <a:hlinkClick r:id="rId2" action="ppaction://hlinksldjump"/>
                        </a:rPr>
                        <a:t>Слай</a:t>
                      </a: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  <a:hlinkClick r:id="rId2" action="ppaction://hlinksldjump"/>
                        </a:rPr>
                        <a:t>д</a:t>
                      </a: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" pitchFamily="18" charset="0"/>
                        </a:rPr>
                        <a:t>6</a:t>
                      </a: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1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Учитель просит занести свои знания о сложных словах в </a:t>
                      </a: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  <a:hlinkClick r:id="rId3" action="ppaction://hlinksldjump"/>
                        </a:rPr>
                        <a:t>лист открытия</a:t>
                      </a:r>
                      <a:endParaRPr lang="ru-RU" sz="1800" b="1" i="0" u="sng" baseline="0" dirty="0" smtClean="0">
                        <a:solidFill>
                          <a:srgbClr val="0000FF"/>
                        </a:solidFill>
                        <a:latin typeface="Cambri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Cambria" pitchFamily="18" charset="0"/>
                          <a:hlinkClick r:id="rId4" action="ppaction://hlinksldjump"/>
                        </a:rPr>
                        <a:t>Слайд7</a:t>
                      </a:r>
                      <a:endParaRPr lang="ru-RU" sz="1800" b="1" i="0" u="sng" baseline="0" dirty="0" smtClean="0">
                        <a:solidFill>
                          <a:srgbClr val="0000FF"/>
                        </a:solidFill>
                        <a:latin typeface="Cambri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1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1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800" b="0" i="1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Проверка</a:t>
                      </a:r>
                    </a:p>
                    <a:p>
                      <a:pPr algn="l"/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слайд8</a:t>
                      </a:r>
                      <a:endParaRPr lang="ru-RU" sz="1800" b="1" i="0" u="sng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800" b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800" b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Ученики формулируют </a:t>
                      </a: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вывод об образовании сложных слов. (Сложные  слова образуются с при помощи основ)</a:t>
                      </a: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Заполняют лист открытий </a:t>
                      </a: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 оценивают себя</a:t>
                      </a: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Cambria" pitchFamily="18" charset="0"/>
                        </a:rPr>
                        <a:t>.</a:t>
                      </a: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813">
                <a:tc>
                  <a:txBody>
                    <a:bodyPr/>
                    <a:lstStyle/>
                    <a:p>
                      <a:pPr algn="just"/>
                      <a:endParaRPr lang="ru-RU" dirty="0">
                        <a:latin typeface="Cambria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357167"/>
          <a:ext cx="8501121" cy="5932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1086"/>
                <a:gridCol w="901993"/>
                <a:gridCol w="3083399"/>
                <a:gridCol w="2714643"/>
              </a:tblGrid>
              <a:tr h="5932372">
                <a:tc>
                  <a:txBody>
                    <a:bodyPr/>
                    <a:lstStyle/>
                    <a:p>
                      <a:pPr algn="just"/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Продолжаем исследование сложных слов.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Второе исследование.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Учитель предлагает следующее задание  для обучающихся 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sng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Слайд9</a:t>
                      </a:r>
                      <a:r>
                        <a:rPr lang="ru-RU" sz="1800" b="0" i="0" u="none" baseline="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.</a:t>
                      </a:r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None/>
                      </a:pPr>
                      <a:r>
                        <a:rPr lang="ru-RU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Вопросы учителя</a:t>
                      </a:r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u="sng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  <a:hlinkClick r:id="rId3" action="ppaction://hlinksldjump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i="0" u="sng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  <a:hlinkClick r:id="rId3" action="ppaction://hlinksldjump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Слайд10</a:t>
                      </a:r>
                      <a:endParaRPr lang="ru-RU" sz="1800" b="0" i="0" u="none" baseline="0" dirty="0" smtClean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После выполнения задания учитель предлагает ученикам добавить новую информацию (схему) в лист открытий.</a:t>
                      </a:r>
                    </a:p>
                    <a:p>
                      <a:pPr algn="l"/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Слайд</a:t>
                      </a:r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800" b="0" i="0" u="sng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1800" b="1" i="0" u="sng" baseline="0" dirty="0" smtClean="0"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12</a:t>
                      </a:r>
                      <a:endParaRPr lang="ru-RU" sz="1800" b="1" i="0" u="sng" baseline="0" dirty="0" smtClean="0"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работают в парах.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Читают слова, выясняют какие гласные чаще всего употребляются в  написании сложных слов.</a:t>
                      </a:r>
                      <a:endParaRPr lang="ru-RU" sz="2000" b="0" i="1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отвечают на вопросы.</a:t>
                      </a:r>
                    </a:p>
                    <a:p>
                      <a:pPr algn="l"/>
                      <a:endParaRPr lang="ru-RU" sz="20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i="0" u="none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b="0" i="0" u="non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Ученики добавляют схему в лист открытий и оценивают себя. (Лист открытий Слайд 11)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799</TotalTime>
  <Words>1280</Words>
  <Application>Microsoft Office PowerPoint</Application>
  <PresentationFormat>Экран (4:3)</PresentationFormat>
  <Paragraphs>305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Беседа:</vt:lpstr>
      <vt:lpstr>Слайд 13</vt:lpstr>
      <vt:lpstr>Разделите слова на 3 группы</vt:lpstr>
      <vt:lpstr>Слайд 15</vt:lpstr>
      <vt:lpstr>Слайд 16</vt:lpstr>
      <vt:lpstr>Какой вывод об образовании сложных слов можно сделать ?</vt:lpstr>
      <vt:lpstr>Закончи фразу:</vt:lpstr>
      <vt:lpstr>Проверь себя:</vt:lpstr>
      <vt:lpstr>2 эксперимент –работа в парах </vt:lpstr>
      <vt:lpstr>Вопросы</vt:lpstr>
      <vt:lpstr>Добавь схему:</vt:lpstr>
      <vt:lpstr>Проверь себя</vt:lpstr>
      <vt:lpstr>Вопросы</vt:lpstr>
      <vt:lpstr>3 эксперимент</vt:lpstr>
      <vt:lpstr>Проверка:</vt:lpstr>
      <vt:lpstr>Оцените свою работу в исследовательской лаборатории </vt:lpstr>
      <vt:lpstr>Домашнее задание</vt:lpstr>
      <vt:lpstr>Задание –исследование  </vt:lpstr>
      <vt:lpstr>Слайд 30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Сложные слова и их образование. </dc:title>
  <dc:creator>Общий</dc:creator>
  <cp:lastModifiedBy>Общий</cp:lastModifiedBy>
  <cp:revision>88</cp:revision>
  <dcterms:created xsi:type="dcterms:W3CDTF">2012-11-08T17:36:34Z</dcterms:created>
  <dcterms:modified xsi:type="dcterms:W3CDTF">2013-01-18T03:17:26Z</dcterms:modified>
</cp:coreProperties>
</file>