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79" r:id="rId4"/>
    <p:sldId id="259" r:id="rId5"/>
    <p:sldId id="260" r:id="rId6"/>
    <p:sldId id="261" r:id="rId7"/>
    <p:sldId id="262" r:id="rId8"/>
    <p:sldId id="263" r:id="rId9"/>
    <p:sldId id="284" r:id="rId10"/>
    <p:sldId id="285" r:id="rId11"/>
    <p:sldId id="264" r:id="rId12"/>
    <p:sldId id="265" r:id="rId13"/>
    <p:sldId id="286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2" r:id="rId22"/>
    <p:sldId id="274" r:id="rId23"/>
    <p:sldId id="275" r:id="rId24"/>
    <p:sldId id="276" r:id="rId25"/>
    <p:sldId id="277" r:id="rId26"/>
    <p:sldId id="280" r:id="rId27"/>
    <p:sldId id="281" r:id="rId28"/>
    <p:sldId id="282" r:id="rId29"/>
    <p:sldId id="283" r:id="rId30"/>
    <p:sldId id="278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80EC2"/>
    <a:srgbClr val="3804CC"/>
    <a:srgbClr val="A92777"/>
    <a:srgbClr val="098DE7"/>
    <a:srgbClr val="F57AF8"/>
    <a:srgbClr val="488870"/>
    <a:srgbClr val="CC6600"/>
    <a:srgbClr val="0099FF"/>
    <a:srgbClr val="33CC33"/>
    <a:srgbClr val="1BB1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020CC-1EC7-4240-864C-DF608FC233A2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9BB0-FD16-4474-83E8-BB9A8AFA08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9BB0-FD16-4474-83E8-BB9A8AFA083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927-0DCD-4271-A82D-8638E3C375B2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F027-8213-4A78-B48B-BC64FC836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927-0DCD-4271-A82D-8638E3C375B2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F027-8213-4A78-B48B-BC64FC836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927-0DCD-4271-A82D-8638E3C375B2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F027-8213-4A78-B48B-BC64FC836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927-0DCD-4271-A82D-8638E3C375B2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F027-8213-4A78-B48B-BC64FC836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927-0DCD-4271-A82D-8638E3C375B2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F027-8213-4A78-B48B-BC64FC836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927-0DCD-4271-A82D-8638E3C375B2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F027-8213-4A78-B48B-BC64FC836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927-0DCD-4271-A82D-8638E3C375B2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F027-8213-4A78-B48B-BC64FC836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927-0DCD-4271-A82D-8638E3C375B2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F027-8213-4A78-B48B-BC64FC836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927-0DCD-4271-A82D-8638E3C375B2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F027-8213-4A78-B48B-BC64FC836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927-0DCD-4271-A82D-8638E3C375B2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F027-8213-4A78-B48B-BC64FC836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9927-0DCD-4271-A82D-8638E3C375B2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F027-8213-4A78-B48B-BC64FC836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9927-0DCD-4271-A82D-8638E3C375B2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F027-8213-4A78-B48B-BC64FC836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kritik.ru/photos/" TargetMode="External"/><Relationship Id="rId2" Type="http://schemas.openxmlformats.org/officeDocument/2006/relationships/hyperlink" Target="http://www.ciders.ru/uplo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miles.33b.ru/smile.43646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</a:rPr>
              <a:t>Увлекательный  английский</a:t>
            </a:r>
            <a:endParaRPr lang="ru-RU" sz="6000" b="1" dirty="0">
              <a:solidFill>
                <a:srgbClr val="680E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http://www.playcast.ru/uploads/2015/03/31/12927253.pn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14678" y="3214686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quarter" idx="4294967295"/>
          </p:nvPr>
        </p:nvSpPr>
        <p:spPr>
          <a:xfrm>
            <a:off x="6786563" y="2714620"/>
            <a:ext cx="2214593" cy="37147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E39B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  <a:endParaRPr lang="ru-RU" sz="2000" dirty="0" smtClean="0">
              <a:solidFill>
                <a:srgbClr val="3804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err="1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Классен</a:t>
            </a: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Л. И.</a:t>
            </a:r>
          </a:p>
          <a:p>
            <a:pPr>
              <a:buNone/>
            </a:pP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Учитель английского</a:t>
            </a:r>
          </a:p>
          <a:p>
            <a:pPr>
              <a:buNone/>
            </a:pP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языка</a:t>
            </a:r>
          </a:p>
          <a:p>
            <a:pPr>
              <a:buNone/>
            </a:pP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МБОУ   «КСОШ №1»</a:t>
            </a:r>
          </a:p>
          <a:p>
            <a:pPr>
              <a:buNone/>
            </a:pP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Красногвардейского</a:t>
            </a:r>
          </a:p>
          <a:p>
            <a:pPr>
              <a:buNone/>
            </a:pP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района </a:t>
            </a:r>
            <a:endParaRPr lang="ru-RU" sz="2000" dirty="0" smtClean="0">
              <a:solidFill>
                <a:srgbClr val="3804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Оренбургской </a:t>
            </a:r>
            <a:endParaRPr lang="ru-RU" sz="2000" dirty="0" smtClean="0">
              <a:solidFill>
                <a:srgbClr val="3804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3804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        области</a:t>
            </a:r>
            <a:endParaRPr lang="ru-RU" sz="2000" dirty="0">
              <a:solidFill>
                <a:srgbClr val="3804CC"/>
              </a:solidFill>
            </a:endParaRPr>
          </a:p>
        </p:txBody>
      </p:sp>
      <p:pic>
        <p:nvPicPr>
          <p:cNvPr id="5" name="Рисунок 4" descr="http://static.my-shop.ru/product/2/70/69473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509489">
            <a:off x="781762" y="1775619"/>
            <a:ext cx="1823927" cy="273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etida.ru/upload/iblock/703/304f8b86-8b80-11e5-bccf-0025909300e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12154">
            <a:off x="698153" y="3974745"/>
            <a:ext cx="1725415" cy="248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86116" y="2214554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A92777"/>
                </a:solidFill>
                <a:latin typeface="Times New Roman" pitchFamily="18" charset="0"/>
                <a:cs typeface="Times New Roman" pitchFamily="18" charset="0"/>
              </a:rPr>
              <a:t>Проверь  себя!</a:t>
            </a:r>
            <a:endParaRPr lang="ru-RU" sz="5400" b="1" dirty="0">
              <a:solidFill>
                <a:srgbClr val="A927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 H K E A </a:t>
            </a:r>
            <a:endParaRPr lang="ru-RU" sz="5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 C</a:t>
            </a:r>
            <a:endParaRPr lang="ru-RU" sz="5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C E H J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 M</a:t>
            </a:r>
            <a:endParaRPr lang="ru-RU" sz="5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 X V R O</a:t>
            </a:r>
            <a:endParaRPr lang="ru-RU" sz="5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F </a:t>
            </a:r>
            <a:endParaRPr lang="ru-RU" sz="5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B F O R</a:t>
            </a:r>
            <a:endParaRPr lang="ru-RU" sz="5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 X</a:t>
            </a:r>
            <a:endParaRPr lang="ru-RU" sz="5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ДОПИШИ СТРОЧНУЮ БУКВУ!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B  C  D  E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4400" b="1" dirty="0" smtClean="0">
              <a:solidFill>
                <a:srgbClr val="0036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rgbClr val="CC3399"/>
                  </a:solidFill>
                  <a:prstDash val="solid"/>
                </a:ln>
                <a:solidFill>
                  <a:srgbClr val="A927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Bb Cc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Ff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Gg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 smtClean="0">
              <a:solidFill>
                <a:srgbClr val="0036A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ru-RU" sz="44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Oo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Pp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Qq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Rr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Ss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dirty="0" smtClean="0">
              <a:solidFill>
                <a:srgbClr val="0036A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927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А З О В И      Ц И Ф Р У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9277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  9   3   6    2    8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36A2"/>
                </a:solidFill>
                <a:latin typeface="Times New Roman" pitchFamily="18" charset="0"/>
                <a:cs typeface="Times New Roman" pitchFamily="18" charset="0"/>
              </a:rPr>
              <a:t>10   7   5    1    4</a:t>
            </a:r>
          </a:p>
          <a:p>
            <a:pPr>
              <a:buNone/>
            </a:pPr>
            <a:endParaRPr lang="ru-RU" sz="9600" b="1" dirty="0" smtClean="0">
              <a:solidFill>
                <a:srgbClr val="0036A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A92777"/>
                </a:solidFill>
                <a:latin typeface="Times New Roman" pitchFamily="18" charset="0"/>
                <a:cs typeface="Times New Roman" pitchFamily="18" charset="0"/>
              </a:rPr>
              <a:t>Назови и опиши животных!</a:t>
            </a:r>
            <a:endParaRPr lang="ru-RU" sz="5400" b="1" dirty="0">
              <a:solidFill>
                <a:srgbClr val="A927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http://img1.liveinternet.ru/images/attach/c/7/97/260/97260503_KLOUN2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1439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1" descr="64180108_1284826545_1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39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3044974_38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643866" cy="619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0_5145a_5362aa42_orig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d7a6d791d795d7a8d7a9d7a7d794-d795d799d793d799d793d799d795-d791d793d7a8d79bd79d-d790d79c-d792d7a0d799-d794d7a1d799d7a4d795d7a8-d7a9d79c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072362" cy="628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2813137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4393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smiles24.ru/data/smiles/anime-nadpisi-6213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001156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playcast.ru/uploads/2015/04/17/1320349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166"/>
            <a:ext cx="550072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C:\Users\1\Pictures\img4.gif"/>
          <p:cNvPicPr>
            <a:picLocks noChangeAspect="1" noChangeArrowheads="1"/>
          </p:cNvPicPr>
          <p:nvPr/>
        </p:nvPicPr>
        <p:blipFill>
          <a:blip r:embed="rId2"/>
          <a:srcRect b="8910"/>
          <a:stretch>
            <a:fillRect/>
          </a:stretch>
        </p:blipFill>
        <p:spPr bwMode="auto">
          <a:xfrm>
            <a:off x="1000100" y="1"/>
            <a:ext cx="67866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D:\Pictures\картинки\Новая папка\64250927_023413189.png"/>
          <p:cNvPicPr>
            <a:picLocks noChangeAspect="1" noChangeArrowheads="1"/>
          </p:cNvPicPr>
          <p:nvPr/>
        </p:nvPicPr>
        <p:blipFill>
          <a:blip r:embed="rId2"/>
          <a:srcRect t="18182" b="9091"/>
          <a:stretch>
            <a:fillRect/>
          </a:stretch>
        </p:blipFill>
        <p:spPr bwMode="auto">
          <a:xfrm>
            <a:off x="1714500" y="571500"/>
            <a:ext cx="5643563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ictures\картинки\Новая папка\107170138_0_95f69_f8b517f3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85818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ictures\картинки\Новая папка\1385296140_jkmx6pzkdhl8pla.jpg"/>
          <p:cNvPicPr>
            <a:picLocks noChangeAspect="1" noChangeArrowheads="1"/>
          </p:cNvPicPr>
          <p:nvPr/>
        </p:nvPicPr>
        <p:blipFill>
          <a:blip r:embed="rId2"/>
          <a:srcRect l="50000" t="75301"/>
          <a:stretch>
            <a:fillRect/>
          </a:stretch>
        </p:blipFill>
        <p:spPr bwMode="auto">
          <a:xfrm>
            <a:off x="214282" y="142852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ictures\картинки\0005-009-Priskakala-ljagushka-kvakush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57229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0343_origin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7929618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Разложи лепестки под диктовку</a:t>
            </a:r>
            <a:endParaRPr lang="ru-RU" sz="4400" dirty="0"/>
          </a:p>
        </p:txBody>
      </p:sp>
      <p:sp>
        <p:nvSpPr>
          <p:cNvPr id="3" name="Овал 2"/>
          <p:cNvSpPr/>
          <p:nvPr/>
        </p:nvSpPr>
        <p:spPr>
          <a:xfrm rot="2455356">
            <a:off x="3071813" y="3333750"/>
            <a:ext cx="1081087" cy="19288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 rot="5400000">
            <a:off x="2567781" y="2361407"/>
            <a:ext cx="1081087" cy="1930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 rot="7272308">
            <a:off x="2851150" y="1570038"/>
            <a:ext cx="1081088" cy="19288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 rot="10800000">
            <a:off x="4000500" y="3714750"/>
            <a:ext cx="1081088" cy="1930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7819729">
            <a:off x="4902200" y="3286126"/>
            <a:ext cx="1082675" cy="1930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5353844" y="2432844"/>
            <a:ext cx="1081088" cy="1930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 rot="2455356">
            <a:off x="4929188" y="1404938"/>
            <a:ext cx="1081087" cy="19288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rot="10800000">
            <a:off x="3929063" y="1071563"/>
            <a:ext cx="1081087" cy="1930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28575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286250" y="1285875"/>
            <a:ext cx="357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5357813" y="1785938"/>
            <a:ext cx="5000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5857875" y="3000375"/>
            <a:ext cx="500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5500688" y="4071938"/>
            <a:ext cx="428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4286250" y="4714875"/>
            <a:ext cx="642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3143250" y="4143375"/>
            <a:ext cx="500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2500313" y="3000375"/>
            <a:ext cx="642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2786063" y="2000250"/>
            <a:ext cx="642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2455356">
            <a:off x="3071813" y="3333750"/>
            <a:ext cx="1081087" cy="1928813"/>
          </a:xfrm>
          <a:prstGeom prst="ellipse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 rot="5400000">
            <a:off x="2567781" y="2361407"/>
            <a:ext cx="1081087" cy="1930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 rot="7272308">
            <a:off x="2851150" y="1570038"/>
            <a:ext cx="1081088" cy="192881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 rot="10800000">
            <a:off x="4000500" y="3714750"/>
            <a:ext cx="1081088" cy="1930400"/>
          </a:xfrm>
          <a:prstGeom prst="ellipse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 rot="7819729">
            <a:off x="4902200" y="3286126"/>
            <a:ext cx="1082675" cy="1930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5400000">
            <a:off x="5353844" y="2432844"/>
            <a:ext cx="1081088" cy="19304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rot="2455356">
            <a:off x="4929188" y="1404938"/>
            <a:ext cx="1081087" cy="19288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 rot="10800000">
            <a:off x="3929063" y="1071563"/>
            <a:ext cx="1081087" cy="1930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4" y="2857496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A92777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5400" b="1" dirty="0">
              <a:solidFill>
                <a:srgbClr val="A9277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04934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 you!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" descr="61046409_186i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-142900"/>
            <a:ext cx="4143375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АРТИНКИ\Мои рисунки\Английский\mime-attachmen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457203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57AF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bye!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57AF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desicomments.com/dc3/02/227259/227259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ontent-1.foto.my.mail.ru/mail/kenzuhe/_answers/h-35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topglobus.ru/skin/smile/s422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786322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e-kurim.ru/forum/attachments/0_8cdc1_a50a628a_s-gif.169611/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000240"/>
            <a:ext cx="47149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dirty="0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err="1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Биболетова</a:t>
            </a: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 М.З. Книга для учителя 2 класс.  Титул, 2013</a:t>
            </a:r>
          </a:p>
          <a:p>
            <a:pPr lvl="0"/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Конышева А.В. Английский для малышей. СПб- </a:t>
            </a:r>
            <a:r>
              <a:rPr lang="ru-RU" sz="2000" dirty="0" err="1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Каро</a:t>
            </a: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,  2004</a:t>
            </a:r>
          </a:p>
          <a:p>
            <a:pPr lvl="0"/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Конышева А.В. Игровой метод в обучении иностранному языку. СПб -</a:t>
            </a:r>
            <a:r>
              <a:rPr lang="ru-RU" sz="2000" dirty="0" err="1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Каро</a:t>
            </a: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, ,2006</a:t>
            </a:r>
          </a:p>
          <a:p>
            <a:pPr lvl="0"/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Шишкова И.А. Английский для малышей.  М –</a:t>
            </a:r>
            <a:r>
              <a:rPr lang="ru-RU" sz="2000" dirty="0" err="1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Росмэн</a:t>
            </a:r>
            <a:r>
              <a:rPr lang="ru-RU" sz="2000" dirty="0" smtClean="0">
                <a:solidFill>
                  <a:srgbClr val="3804CC"/>
                </a:solidFill>
                <a:latin typeface="Times New Roman" pitchFamily="18" charset="0"/>
                <a:cs typeface="Times New Roman" pitchFamily="18" charset="0"/>
              </a:rPr>
              <a:t>, 2000.</a:t>
            </a:r>
          </a:p>
          <a:p>
            <a:pPr lvl="0">
              <a:buNone/>
            </a:pPr>
            <a:r>
              <a:rPr lang="ru-RU" smtClean="0">
                <a:solidFill>
                  <a:srgbClr val="098DE7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endParaRPr lang="ru-RU" dirty="0" smtClean="0">
              <a:solidFill>
                <a:srgbClr val="680EC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u="sng" dirty="0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http://www.ciders.ru/uploa</a:t>
            </a:r>
            <a:endParaRPr lang="ru-RU" sz="2000" u="sng" dirty="0" smtClean="0">
              <a:solidFill>
                <a:srgbClr val="680EC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u="sng" dirty="0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http://www.fotokritik.ru/photos/</a:t>
            </a:r>
            <a:endParaRPr lang="ru-RU" sz="2000" dirty="0" smtClean="0">
              <a:solidFill>
                <a:srgbClr val="680EC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2000" u="sng" dirty="0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000" u="sng" dirty="0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smiles</a:t>
            </a:r>
            <a:r>
              <a:rPr lang="ru-RU" sz="2000" u="sng" dirty="0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.33</a:t>
            </a:r>
            <a:r>
              <a:rPr lang="en-US" sz="2000" u="sng" dirty="0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b</a:t>
            </a:r>
            <a:r>
              <a:rPr lang="ru-RU" sz="2000" u="sng" dirty="0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u="sng" dirty="0" err="1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2000" u="sng" dirty="0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000" u="sng" dirty="0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smile</a:t>
            </a:r>
            <a:r>
              <a:rPr lang="ru-RU" sz="2000" u="sng" dirty="0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.43646.</a:t>
            </a:r>
            <a:r>
              <a:rPr lang="en-US" sz="2000" u="sng" dirty="0" smtClean="0"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html</a:t>
            </a:r>
            <a:endParaRPr lang="ru-RU" sz="2000" dirty="0">
              <a:solidFill>
                <a:srgbClr val="680EC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A92777"/>
                </a:solidFill>
                <a:latin typeface="Times New Roman" pitchFamily="18" charset="0"/>
                <a:cs typeface="Times New Roman" pitchFamily="18" charset="0"/>
              </a:rPr>
              <a:t>The  ABC</a:t>
            </a:r>
            <a:endParaRPr lang="ru-RU" sz="9600" b="1" dirty="0">
              <a:solidFill>
                <a:srgbClr val="A927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kak.znate.ru/pars_docs/refs/46/45903/45903_html_676a5d9d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2928958" cy="4357718"/>
          </a:xfrm>
          <a:prstGeom prst="rect">
            <a:avLst/>
          </a:prstGeom>
          <a:noFill/>
        </p:spPr>
      </p:pic>
      <p:pic>
        <p:nvPicPr>
          <p:cNvPr id="8" name="Содержимое 7" descr="https://im3-tub-ru.yandex.net/i?id=5062c3ae4de294fd098255605aad7d07&amp;n=33&amp;h=215&amp;w=30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928802"/>
            <a:ext cx="464347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nimaciatop.ru/pictures/smailiki/smailiki-1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5143512"/>
            <a:ext cx="1357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72518" cy="1143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b="1" dirty="0">
                <a:ln w="12700">
                  <a:solidFill>
                    <a:srgbClr val="CC3399"/>
                  </a:solidFill>
                  <a:prstDash val="solid"/>
                </a:ln>
                <a:solidFill>
                  <a:srgbClr val="A927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4800" b="1" dirty="0">
                <a:ln>
                  <a:solidFill>
                    <a:srgbClr val="CC3399"/>
                  </a:solidFill>
                </a:ln>
                <a:solidFill>
                  <a:srgbClr val="A92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n>
                  <a:solidFill>
                    <a:srgbClr val="CC3399"/>
                  </a:solidFill>
                </a:ln>
                <a:solidFill>
                  <a:srgbClr val="A92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n w="12700">
                  <a:solidFill>
                    <a:srgbClr val="CC3399"/>
                  </a:solidFill>
                  <a:prstDash val="solid"/>
                </a:ln>
                <a:solidFill>
                  <a:srgbClr val="A927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ПОТЕРЯЛАСЬ</a:t>
            </a:r>
            <a:r>
              <a:rPr lang="ru-RU" sz="4800" b="1" dirty="0">
                <a:ln w="12700">
                  <a:solidFill>
                    <a:srgbClr val="CC3399"/>
                  </a:solidFill>
                  <a:prstDash val="solid"/>
                </a:ln>
                <a:solidFill>
                  <a:srgbClr val="A927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 F G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 J L C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 K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 P Z X</a:t>
            </a:r>
            <a:endParaRPr lang="ru-RU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 V R</a:t>
            </a:r>
            <a:endParaRPr lang="ru-RU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429684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rgbClr val="CC3399"/>
                  </a:solidFill>
                  <a:prstDash val="solid"/>
                </a:ln>
                <a:solidFill>
                  <a:srgbClr val="A9277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6000" dirty="0">
              <a:solidFill>
                <a:srgbClr val="A9277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 F G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 J L C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 K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 P Z X</a:t>
            </a:r>
            <a:endParaRPr lang="ru-RU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 V R</a:t>
            </a:r>
            <a:endParaRPr lang="ru-RU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000" b="1" dirty="0" smtClean="0">
                <a:solidFill>
                  <a:srgbClr val="098DE7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rgbClr val="680EC2"/>
                </a:solidFill>
                <a:latin typeface="Times New Roman" pitchFamily="18" charset="0"/>
                <a:cs typeface="Times New Roman" pitchFamily="18" charset="0"/>
              </a:rPr>
              <a:t>ЛИШНЯЯ  БУКВА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 R V T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endParaRPr lang="ru-RU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 X Z P N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endParaRPr lang="ru-RU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 L J H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 F</a:t>
            </a:r>
            <a:endParaRPr lang="ru-RU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 P</a:t>
            </a:r>
            <a:endParaRPr lang="ru-RU" sz="6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rgbClr val="CC3399"/>
                  </a:solidFill>
                  <a:prstDash val="solid"/>
                </a:ln>
                <a:solidFill>
                  <a:srgbClr val="680EC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6000" dirty="0">
              <a:solidFill>
                <a:srgbClr val="680EC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 R V T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endParaRPr lang="ru-RU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 X Z P N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endParaRPr lang="ru-RU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 L J H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 F</a:t>
            </a:r>
            <a:endParaRPr lang="ru-RU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 P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6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6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ПОСТАВЬТЕ  БУКВЫ   В АЛФАВИТНОМ   ПОРЯДКЕ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 H K E A </a:t>
            </a:r>
            <a:endParaRPr lang="ru-RU" sz="6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 C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 X V R O</a:t>
            </a:r>
            <a:endParaRPr lang="ru-RU" sz="6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F </a:t>
            </a:r>
            <a:endParaRPr lang="ru-RU" sz="6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394</Words>
  <Application>Microsoft Office PowerPoint</Application>
  <PresentationFormat>Экран (4:3)</PresentationFormat>
  <Paragraphs>87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Увлекательный  английский</vt:lpstr>
      <vt:lpstr>Слайд 2</vt:lpstr>
      <vt:lpstr>Слайд 3</vt:lpstr>
      <vt:lpstr>The  ABC</vt:lpstr>
      <vt:lpstr>БУКВА   ПОТЕРЯЛАСЬ…</vt:lpstr>
      <vt:lpstr>Проверь себя!</vt:lpstr>
      <vt:lpstr>ЛИШНЯЯ  БУКВА</vt:lpstr>
      <vt:lpstr>Проверь себя!</vt:lpstr>
      <vt:lpstr>ПОСТАВЬТЕ  БУКВЫ   В АЛФАВИТНОМ   ПОРЯДКЕ</vt:lpstr>
      <vt:lpstr>Проверь  себя!</vt:lpstr>
      <vt:lpstr>ДОПИШИ СТРОЧНУЮ БУКВУ! </vt:lpstr>
      <vt:lpstr>Проверь себя!</vt:lpstr>
      <vt:lpstr>Н А З О В И      Ц И Ф Р У</vt:lpstr>
      <vt:lpstr>Назови и опиши животных!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Проверь себя!</vt:lpstr>
      <vt:lpstr>Слайд 28</vt:lpstr>
      <vt:lpstr>Good bye!</vt:lpstr>
      <vt:lpstr>Слайд 30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2</cp:lastModifiedBy>
  <cp:revision>129</cp:revision>
  <dcterms:created xsi:type="dcterms:W3CDTF">2016-05-27T20:21:22Z</dcterms:created>
  <dcterms:modified xsi:type="dcterms:W3CDTF">2016-06-04T14:41:24Z</dcterms:modified>
</cp:coreProperties>
</file>