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83" r:id="rId22"/>
    <p:sldId id="28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33"/>
    <a:srgbClr val="CC3300"/>
    <a:srgbClr val="CC9900"/>
    <a:srgbClr val="009900"/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74421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489C67-D8B9-49EB-9E88-CAD6CAF963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30F6CA-1C8E-4D22-B0CC-1AE15F98A1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7288E6-16C1-4755-9916-66FDD773D5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4332E709-15F1-4898-9C7A-0BC7C02A5B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CA1464-6DF5-4ECC-8C10-601E4B9993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0D6C21-8F28-4E2E-A229-5BAF64F614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D4B669-C9BF-4BF8-BA1F-3D0708573F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FA19D6-3835-4B96-AF31-187A08BBF2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2F1F8E-BBE1-4921-9069-70B6ED2A25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144AA2-1E47-469F-A247-A8E619D437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EAE073-D965-4B4F-8CD9-054CB5BA16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F127BB-3E28-4D87-A1A5-F42C0272D2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23222645-A28B-4D34-ABBA-92492C190DE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J:\1%20&#1089;&#1077;&#1085;&#1090;&#1103;&#1073;&#1088;&#1103;\&#1073;&#1086;&#1088;&#1086;&#1076;&#1080;&#1085;&#1086;.wm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J:\1%20&#1089;&#1077;&#1085;&#1090;&#1103;&#1073;&#1088;&#1103;\&#1050;&#1086;&#1087;&#1080;&#1103;%20&#1093;&#1086;&#1088;&#1086;&#1096;&#1077;&#1077;%20&#1085;&#1072;&#1089;&#1090;&#1088;&#1086;&#1077;&#1085;&#1080;&#1077;.mp3" TargetMode="Externa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J:\1%20&#1089;&#1077;&#1085;&#1090;&#1103;&#1073;&#1088;&#1103;\1%20&#1089;&#1077;&#1085;&#1090;&#1103;&#1073;&#1088;&#1103;.wmv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7388" y="360363"/>
            <a:ext cx="7772400" cy="1563687"/>
          </a:xfrm>
          <a:ln/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ДЕНЬ ЗНАНИЙ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043608" y="4797152"/>
            <a:ext cx="6400800" cy="1752600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marL="0" indent="0"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 класс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928670"/>
            <a:ext cx="7815859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хочу вам пожелать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Лишь пятёрки получать,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Книжки добрые любить,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математикой дружить.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лица Пьеро,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Мальвины</a:t>
            </a:r>
            <a:endParaRPr lang="ru-RU" sz="4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Ваш дружище …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04503_ec3b9b98_2_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14289"/>
            <a:ext cx="4857784" cy="6412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14356"/>
            <a:ext cx="7879721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Пусть для вас учебный год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Только радости несёт!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Получайте только двойки,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Очень редко можно – тройки,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Бейте окна и витрины,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ходите в магазины,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Затевайте больше драк.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Привет, Старуха …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17824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78" y="571480"/>
            <a:ext cx="7246012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ЗАГАДОК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4a91ac44a9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7" y="1080941"/>
            <a:ext cx="6436334" cy="491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714356"/>
            <a:ext cx="4037013" cy="452437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Стоит чудесная скамья,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 ней уселись ты да я.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Скамья ведёт обоих нас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Из года в год,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Из класса в класс.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mebelia_partashk01_0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6613" y="1214422"/>
            <a:ext cx="4038600" cy="441283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857232"/>
            <a:ext cx="4037013" cy="452437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Где заданья пишут на дом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И стоят отметки рядом –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До чего же хороши!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Ну-ка мама, подпиши!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500020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7174" y="664976"/>
            <a:ext cx="3873916" cy="519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857232"/>
            <a:ext cx="4037013" cy="452437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 снежном поле по дороге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Мчится конь мой одноногий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И на много-много лет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Оставляет чёрный след.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rk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0913" y="1500174"/>
            <a:ext cx="3810000" cy="388145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785794"/>
            <a:ext cx="4037013" cy="452437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Если ты его отточишь,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Нарисуешь всё, что хочешь: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Солнце, море, горы, пляж…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Что же это?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432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04843" y="642329"/>
            <a:ext cx="4074788" cy="528700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857232"/>
            <a:ext cx="4037013" cy="452437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Проживают в трудной книжке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Хитроумные братишки.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Десять их, но братья эти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Сосчитают всё на свете.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Math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1142984"/>
            <a:ext cx="4327527" cy="450495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s-f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142984"/>
            <a:ext cx="7629525" cy="5238750"/>
          </a:xfrm>
          <a:prstGeom prst="rect">
            <a:avLst/>
          </a:prstGeom>
        </p:spPr>
      </p:pic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Учёба, здравствуй!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Школа, здравствуй!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857232"/>
            <a:ext cx="4037013" cy="452437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Шар не велик, Лениться не велит.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Если знаешь предмет,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То покажешь весь свет.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globu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60824" y="1071546"/>
            <a:ext cx="4505341" cy="450534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 в прошлое …</a:t>
            </a:r>
            <a:endParaRPr lang="ru-RU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1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214422"/>
            <a:ext cx="7177277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ородино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142852"/>
            <a:ext cx="8715436" cy="65008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668864_martin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323850"/>
            <a:ext cx="7112000" cy="6210300"/>
          </a:xfrm>
          <a:prstGeom prst="rect">
            <a:avLst/>
          </a:prstGeom>
        </p:spPr>
      </p:pic>
      <p:pic>
        <p:nvPicPr>
          <p:cNvPr id="4" name="Копия хорошее настрое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8013" cy="1433512"/>
          </a:xfrm>
        </p:spPr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Хозяин сказочного предмета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korolevskiy-detektiv-poisk-predmetov-s-alaw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25256"/>
            <a:ext cx="5738810" cy="4304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h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571480"/>
            <a:ext cx="4037013" cy="3661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1261312127_pooh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1500174"/>
            <a:ext cx="3610374" cy="4101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205297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785794"/>
            <a:ext cx="4037013" cy="3260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koheijp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5632" y="1600200"/>
            <a:ext cx="3280561" cy="452437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ld-boo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928670"/>
            <a:ext cx="3548780" cy="3481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070115172833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6613" y="1843087"/>
            <a:ext cx="4038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75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714356"/>
            <a:ext cx="2857500" cy="2343150"/>
          </a:xfrm>
        </p:spPr>
      </p:pic>
      <p:pic>
        <p:nvPicPr>
          <p:cNvPr id="6" name="Содержимое 5" descr="a094898418-aksessuary-galstuk-babochka-fioletovaya-v-n389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34" y="3000372"/>
            <a:ext cx="3531662" cy="234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29404ca59d61cd35cc6569fba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280" y="1714488"/>
            <a:ext cx="4620527" cy="3438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6424d641d2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928670"/>
            <a:ext cx="3270633" cy="452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333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643050"/>
            <a:ext cx="4038600" cy="302707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 сентябр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Хитрые вопросы</a:t>
            </a:r>
            <a:endParaRPr lang="ru-RU" sz="60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0_21b9a_e5df4bdb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0" y="1285860"/>
            <a:ext cx="5111766" cy="5318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ДРУЖБЫ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7646303_ddd1911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428736"/>
            <a:ext cx="6000792" cy="484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7b197ef30b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92859"/>
            <a:ext cx="7929618" cy="64075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4315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УСПЕХОВ!!!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CC3300"/>
                </a:solidFill>
              </a:rPr>
              <a:t>Тибет</a:t>
            </a:r>
            <a:endParaRPr lang="ru-RU" sz="6600" b="1" dirty="0">
              <a:solidFill>
                <a:srgbClr val="CC3300"/>
              </a:solidFill>
            </a:endParaRPr>
          </a:p>
        </p:txBody>
      </p:sp>
      <p:pic>
        <p:nvPicPr>
          <p:cNvPr id="3" name="Рисунок 2" descr="тибе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397000"/>
            <a:ext cx="8026400" cy="460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6770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8013" cy="1433512"/>
          </a:xfrm>
        </p:spPr>
        <p:txBody>
          <a:bodyPr/>
          <a:lstStyle/>
          <a:p>
            <a:r>
              <a:rPr lang="ru-RU" sz="6600" b="1" dirty="0" err="1" smtClean="0">
                <a:solidFill>
                  <a:srgbClr val="C00000"/>
                </a:solidFill>
              </a:rPr>
              <a:t>Новогвинейское</a:t>
            </a:r>
            <a:r>
              <a:rPr lang="ru-RU" sz="6600" b="1" dirty="0" smtClean="0">
                <a:solidFill>
                  <a:srgbClr val="C00000"/>
                </a:solidFill>
              </a:rPr>
              <a:t> племя </a:t>
            </a:r>
            <a:r>
              <a:rPr lang="ru-RU" sz="6600" b="1" dirty="0" err="1" smtClean="0">
                <a:solidFill>
                  <a:srgbClr val="C00000"/>
                </a:solidFill>
              </a:rPr>
              <a:t>Коири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коир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143116"/>
            <a:ext cx="7143800" cy="4012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7324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Племя Танганьика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Afr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285860"/>
            <a:ext cx="6667520" cy="4850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3970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-09-2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428604"/>
            <a:ext cx="6072230" cy="60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210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642918"/>
            <a:ext cx="6963701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желаю вам в портфель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Положить огромный торт,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Шоколадное печенье,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Мармеладки и варенье,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уроках тихо кушать,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учителя не слушать.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Знайте, я живу на крыше.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летаю вас всех выше.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85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571480"/>
            <a:ext cx="7381927" cy="5536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249</Words>
  <Application>Microsoft Office PowerPoint</Application>
  <PresentationFormat>Экран (4:3)</PresentationFormat>
  <Paragraphs>58</Paragraphs>
  <Slides>32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ДЕНЬ ЗНАНИЙ</vt:lpstr>
      <vt:lpstr>Учёба, здравствуй! Школа, здравствуй!</vt:lpstr>
      <vt:lpstr>Слайд 3</vt:lpstr>
      <vt:lpstr>Тибет</vt:lpstr>
      <vt:lpstr>Новогвинейское племя Коири</vt:lpstr>
      <vt:lpstr>Племя Танганьика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Урок ЗАГАДОК</vt:lpstr>
      <vt:lpstr>Слайд 15</vt:lpstr>
      <vt:lpstr>Слайд 16</vt:lpstr>
      <vt:lpstr>Слайд 17</vt:lpstr>
      <vt:lpstr>Слайд 18</vt:lpstr>
      <vt:lpstr>Слайд 19</vt:lpstr>
      <vt:lpstr>Слайд 20</vt:lpstr>
      <vt:lpstr>Назад в прошлое …</vt:lpstr>
      <vt:lpstr>Слайд 22</vt:lpstr>
      <vt:lpstr>Слайд 23</vt:lpstr>
      <vt:lpstr>Хозяин сказочного предмета</vt:lpstr>
      <vt:lpstr>Слайд 25</vt:lpstr>
      <vt:lpstr>Слайд 26</vt:lpstr>
      <vt:lpstr>Слайд 27</vt:lpstr>
      <vt:lpstr>Слайд 28</vt:lpstr>
      <vt:lpstr>Слайд 29</vt:lpstr>
      <vt:lpstr>Хитрые вопросы</vt:lpstr>
      <vt:lpstr>Урок ДРУЖБЫ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ACER</cp:lastModifiedBy>
  <cp:revision>29</cp:revision>
  <cp:lastPrinted>1601-01-01T00:00:00Z</cp:lastPrinted>
  <dcterms:created xsi:type="dcterms:W3CDTF">2010-10-21T06:27:42Z</dcterms:created>
  <dcterms:modified xsi:type="dcterms:W3CDTF">2012-09-02T16:19:31Z</dcterms:modified>
</cp:coreProperties>
</file>