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6" autoAdjust="0"/>
    <p:restoredTop sz="9466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656598-84C8-41D3-BF32-FBB9CDBFD701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042DDA-84A5-4896-8C51-B6F78E9E878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ymnastics_1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000372"/>
            <a:ext cx="4143372" cy="34012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по составлению самостоятельной тренировки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ФИЗИЧЕСКОЙ КУЛЬТУРЫ</a:t>
            </a:r>
          </a:p>
          <a:p>
            <a:r>
              <a:rPr lang="ru-RU" dirty="0" smtClean="0"/>
              <a:t>ХОМЯКОВА ИННА ВЛАДИМИРОВНА</a:t>
            </a:r>
          </a:p>
          <a:p>
            <a:r>
              <a:rPr lang="ru-RU" dirty="0" smtClean="0"/>
              <a:t>МБОУ «СШ№ 3» г</a:t>
            </a:r>
            <a:r>
              <a:rPr lang="ru-RU" dirty="0" smtClean="0"/>
              <a:t>. СМОЛЕНСК</a:t>
            </a:r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 для быстроты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ВЫБЕРИ ДЛЯ СЕБЯ:</a:t>
            </a:r>
          </a:p>
          <a:p>
            <a:pPr lvl="0"/>
            <a:r>
              <a:rPr lang="ru-RU" dirty="0"/>
              <a:t>БЕГ СО СТАРТА 20-30 МЕТ.</a:t>
            </a:r>
          </a:p>
          <a:p>
            <a:pPr lvl="0"/>
            <a:r>
              <a:rPr lang="ru-RU" dirty="0"/>
              <a:t>БЕГ 30, 60, 90, МЕТ.</a:t>
            </a:r>
          </a:p>
          <a:p>
            <a:pPr lvl="0"/>
            <a:r>
              <a:rPr lang="ru-RU" dirty="0"/>
              <a:t>ЧЕЛНОЧНЫЙ БЕГ 30МЕТ. БЫСТРО , 30 МЕТ. МЕДЛЕННО- несколько раз</a:t>
            </a:r>
          </a:p>
          <a:p>
            <a:pPr lvl="0"/>
            <a:r>
              <a:rPr lang="ru-RU" dirty="0"/>
              <a:t>БЕГ 120 – 150 МЕТ.</a:t>
            </a:r>
          </a:p>
          <a:p>
            <a:pPr lvl="0"/>
            <a:r>
              <a:rPr lang="ru-RU" dirty="0"/>
              <a:t>БАСТРЫЕ ПРЫЖКИНА СКАКАЛКЕ.</a:t>
            </a:r>
          </a:p>
          <a:p>
            <a:pPr lvl="0"/>
            <a:r>
              <a:rPr lang="ru-RU" dirty="0"/>
              <a:t>ПРЫЖКИ С МЕСТА</a:t>
            </a:r>
          </a:p>
          <a:p>
            <a:pPr lvl="0"/>
            <a:r>
              <a:rPr lang="ru-RU" dirty="0"/>
              <a:t>БЕГ НА МЕСТЕ 10- 15СЕК.( быстро)</a:t>
            </a:r>
          </a:p>
          <a:p>
            <a:pPr lvl="0"/>
            <a:r>
              <a:rPr lang="ru-RU" dirty="0"/>
              <a:t>ПРЫЖКИ В ДЛИНУ С РАЗБЕГА. ДРЕГИЕ УПРАЖНЕНИЯ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РАЭВИТИЕ КООРДИНАЦИОННЫХ СПОСОБНОСТЕЙ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КООРДИНАЦИЯ – СПОСОБНОСТЬ ОВЛАДЕВАТЬ НОВЫМИ ДВИЖЕНИЯМИ И ПЕРЕСТРАИВАТЬ ДВИГАТЕЛЬНУЮ ДЕЯТЕЛЬНОСТЬ В МЕНЯЮЩЕЙСЯ ОБСТАНОВКЕ</a:t>
            </a:r>
          </a:p>
        </p:txBody>
      </p:sp>
      <p:pic>
        <p:nvPicPr>
          <p:cNvPr id="4" name="Рисунок 3" descr="d7c4247fa6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9" y="3667124"/>
            <a:ext cx="4254501" cy="3190876"/>
          </a:xfrm>
          <a:prstGeom prst="rect">
            <a:avLst/>
          </a:prstGeom>
        </p:spPr>
      </p:pic>
      <p:pic>
        <p:nvPicPr>
          <p:cNvPr id="5" name="Рисунок 4" descr="d0b1d0b0d0b1d18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77760"/>
            <a:ext cx="4786314" cy="318024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Упражнения для координации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ВЫБЕРИ ДЛЯ СЕБЯ:</a:t>
            </a:r>
          </a:p>
          <a:p>
            <a:pPr lvl="0"/>
            <a:r>
              <a:rPr lang="ru-RU" dirty="0"/>
              <a:t>ЧЕНЛНОЧНЫЙ БЕГ </a:t>
            </a:r>
            <a:r>
              <a:rPr lang="ru-RU" dirty="0" smtClean="0"/>
              <a:t>3х10</a:t>
            </a:r>
            <a:endParaRPr lang="ru-RU" dirty="0"/>
          </a:p>
          <a:p>
            <a:pPr lvl="0"/>
            <a:r>
              <a:rPr lang="ru-RU" dirty="0"/>
              <a:t>ПРЫЖКИ ЧЕРЕЗ СКАКАЛКУ </a:t>
            </a:r>
            <a:r>
              <a:rPr lang="ru-RU" dirty="0" smtClean="0"/>
              <a:t>ПОСЛЕ КУВЫРКА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ЖОНГЛИРОВАНИЕ.</a:t>
            </a:r>
          </a:p>
          <a:p>
            <a:pPr lvl="0"/>
            <a:r>
              <a:rPr lang="ru-RU" dirty="0"/>
              <a:t>ХОДЬБА В РАВНОВЕСИИ НА БРЕВНЕ.</a:t>
            </a:r>
          </a:p>
          <a:p>
            <a:pPr lvl="0"/>
            <a:r>
              <a:rPr lang="ru-RU" dirty="0"/>
              <a:t>УПРАЖНЕНИЯ НА ГИМНАСТИЧЕСКОМ БРЕВНЕ.</a:t>
            </a:r>
          </a:p>
          <a:p>
            <a:pPr lvl="0"/>
            <a:r>
              <a:rPr lang="ru-RU" dirty="0"/>
              <a:t>ВЕДЕНИЕ </a:t>
            </a:r>
            <a:r>
              <a:rPr lang="ru-RU" dirty="0" smtClean="0"/>
              <a:t>2–х </a:t>
            </a:r>
            <a:r>
              <a:rPr lang="ru-RU" dirty="0"/>
              <a:t>БАСКЕТБОЛЬНЫХ МЯЧЕЙ.</a:t>
            </a:r>
          </a:p>
          <a:p>
            <a:pPr lvl="0"/>
            <a:r>
              <a:rPr lang="ru-RU" dirty="0"/>
              <a:t>БРОСКИ С ОТСКОКОМ О СТЕНКУ </a:t>
            </a:r>
            <a:r>
              <a:rPr lang="ru-RU" dirty="0" smtClean="0"/>
              <a:t>2–х </a:t>
            </a:r>
            <a:r>
              <a:rPr lang="ru-RU" dirty="0"/>
              <a:t>И БОЛЕЕ МЯЧЕЙ</a:t>
            </a:r>
          </a:p>
          <a:p>
            <a:pPr lvl="0"/>
            <a:r>
              <a:rPr lang="ru-RU" dirty="0"/>
              <a:t>ЛЮБЫЕ ПОДВИЖНЫЕ И СПОРТИВНЫЕ ИГРЫ.</a:t>
            </a:r>
          </a:p>
          <a:p>
            <a:r>
              <a:rPr lang="ru-RU" dirty="0"/>
              <a:t>ДРУГИЕ УПРАЖНЕНИЯ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ГИБКОСТИ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r>
              <a:rPr lang="ru-RU" dirty="0"/>
              <a:t>ГИБКОСТЬ – СПОСОБНОСТЬ ВЫПОЛНЯТЬ ДВИЖЕНИЯ С БОЛЬШОЙ АМПЛИТУДОЙ</a:t>
            </a:r>
          </a:p>
          <a:p>
            <a:endParaRPr lang="ru-RU" dirty="0"/>
          </a:p>
        </p:txBody>
      </p:sp>
      <p:pic>
        <p:nvPicPr>
          <p:cNvPr id="4" name="Рисунок 3" descr="lisichansk_gimnasti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500306"/>
            <a:ext cx="6096000" cy="3905250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 для гибкости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ВЫБЕРИ ДЛЯ СЕБЯ :</a:t>
            </a:r>
          </a:p>
          <a:p>
            <a:pPr lvl="0"/>
            <a:r>
              <a:rPr lang="ru-RU" dirty="0"/>
              <a:t>НАКЛОНЫ ВПЕРЕД ИЗ ПОЛОЖЕНИЯ СИДЯ</a:t>
            </a:r>
          </a:p>
          <a:p>
            <a:pPr lvl="0"/>
            <a:r>
              <a:rPr lang="ru-RU" dirty="0"/>
              <a:t>НАКЛОНЫ ВПЕРЕД ИЗ ПОЛОЖЕНИЯ СТОЯ</a:t>
            </a:r>
          </a:p>
          <a:p>
            <a:pPr lvl="0"/>
            <a:r>
              <a:rPr lang="ru-RU" dirty="0"/>
              <a:t>РАЗТЯЖКА</a:t>
            </a:r>
          </a:p>
          <a:p>
            <a:pPr lvl="0"/>
            <a:r>
              <a:rPr lang="ru-RU" dirty="0"/>
              <a:t>МОСТЫ</a:t>
            </a:r>
          </a:p>
          <a:p>
            <a:pPr lvl="0"/>
            <a:r>
              <a:rPr lang="ru-RU" dirty="0"/>
              <a:t>ШПОГАТЫ  ИЛИ ПОЛУШПОГАТЫ</a:t>
            </a:r>
          </a:p>
          <a:p>
            <a:pPr lvl="0"/>
            <a:r>
              <a:rPr lang="ru-RU" dirty="0" smtClean="0"/>
              <a:t>ПРОКРУЧИВАНИЕ РУК В ПЛЕЧЕВЫХ СУСТАВАХ  </a:t>
            </a:r>
            <a:r>
              <a:rPr lang="ru-RU" dirty="0"/>
              <a:t>С ГИМНАСТИЧЕСКОЙ ПАЛКОЙ</a:t>
            </a:r>
          </a:p>
          <a:p>
            <a:pPr lvl="0"/>
            <a:r>
              <a:rPr lang="ru-RU" dirty="0"/>
              <a:t>НАКЛОНЫ С ВНЕШНИМ ВОЗДЕЙСТВМЕМ</a:t>
            </a:r>
          </a:p>
          <a:p>
            <a:pPr lvl="0"/>
            <a:r>
              <a:rPr lang="ru-RU" dirty="0"/>
              <a:t>ДРУГИЕ ГИМНАСТИЧЕСКИЕ УПРАЖНЕНИЯ.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СИЛЫ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5043494" cy="4389120"/>
          </a:xfrm>
        </p:spPr>
        <p:txBody>
          <a:bodyPr/>
          <a:lstStyle/>
          <a:p>
            <a:r>
              <a:rPr lang="ru-RU" dirty="0"/>
              <a:t>СИЛА – СПОСОБНОСТЬ ПРОТИВОСТОЯТЬ ВНЕШНЕМУ СОПРОТИВЛЕНИЮ ПОСРЕДСТВОМ МЫШЕЧНЫХ УСИЛИЙ И НАПРЯЖЕНИЙ</a:t>
            </a:r>
          </a:p>
        </p:txBody>
      </p:sp>
      <p:pic>
        <p:nvPicPr>
          <p:cNvPr id="4" name="Рисунок 3" descr="20080811-174633-39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2071678"/>
            <a:ext cx="2571743" cy="3428991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 для силы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ОТЖИМАНИЯ ОТ ПОЛА С КОЛЕН</a:t>
            </a:r>
          </a:p>
          <a:p>
            <a:pPr lvl="0"/>
            <a:r>
              <a:rPr lang="ru-RU" dirty="0"/>
              <a:t>ОТЖИМАНИЯ </a:t>
            </a:r>
            <a:r>
              <a:rPr lang="ru-RU" dirty="0" smtClean="0"/>
              <a:t> </a:t>
            </a:r>
            <a:r>
              <a:rPr lang="ru-RU" dirty="0"/>
              <a:t>ОТ СКАМЕЙКИ С КОЛЕН</a:t>
            </a:r>
          </a:p>
          <a:p>
            <a:pPr lvl="0"/>
            <a:r>
              <a:rPr lang="ru-RU" dirty="0" smtClean="0"/>
              <a:t>ОТЖИМАНИЯ ОТ СКАМЕЙКИ</a:t>
            </a:r>
            <a:endParaRPr lang="ru-RU" dirty="0"/>
          </a:p>
          <a:p>
            <a:pPr lvl="0"/>
            <a:r>
              <a:rPr lang="ru-RU" dirty="0"/>
              <a:t>ОТЖИМАНИЯ ОТ ПОЛА</a:t>
            </a:r>
          </a:p>
          <a:p>
            <a:pPr lvl="0"/>
            <a:r>
              <a:rPr lang="ru-RU" dirty="0"/>
              <a:t>ПОДТЯГИВАНИЯ НА ВЫСОКОЙ ПЕРЕКЛАДИНЕ РАЗНЫМИ ХВАТАМИ</a:t>
            </a:r>
          </a:p>
          <a:p>
            <a:pPr lvl="0"/>
            <a:r>
              <a:rPr lang="ru-RU" dirty="0"/>
              <a:t>ПОДТЯГИВАНИЯ НА НИЗКОЙ ПЕРЕКЛАДИНЕ</a:t>
            </a:r>
          </a:p>
          <a:p>
            <a:pPr lvl="0"/>
            <a:r>
              <a:rPr lang="ru-RU" dirty="0"/>
              <a:t>ВИС НА ПЕРЕКЛАДИНЕ , РУКИ СОГНУТЫ</a:t>
            </a:r>
          </a:p>
          <a:p>
            <a:pPr lvl="0"/>
            <a:r>
              <a:rPr lang="ru-RU" dirty="0"/>
              <a:t>СПАД</a:t>
            </a:r>
          </a:p>
          <a:p>
            <a:pPr lvl="0"/>
            <a:r>
              <a:rPr lang="ru-RU" dirty="0"/>
              <a:t>ПРИСЕДАНИЯ , ВЫПАДЫ.</a:t>
            </a:r>
          </a:p>
          <a:p>
            <a:pPr lvl="0"/>
            <a:r>
              <a:rPr lang="ru-RU" dirty="0"/>
              <a:t>ПРИСЕДАНИЯ , ВЫПАДЫ С НЕБОЛЬШИМ ВЕСОМ</a:t>
            </a:r>
          </a:p>
          <a:p>
            <a:pPr lvl="0"/>
            <a:r>
              <a:rPr lang="ru-RU" dirty="0"/>
              <a:t>УПРАЖНЕНИЯ ДЛЯ МЫШЦ ЖИВОТА ( ПРЕСС)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- </a:t>
            </a:r>
            <a:r>
              <a:rPr lang="ru-RU" dirty="0"/>
              <a:t>ВЕРХНИЙ ОТДЕЛ</a:t>
            </a:r>
          </a:p>
          <a:p>
            <a:pPr marL="0" indent="0">
              <a:buNone/>
            </a:pPr>
            <a:r>
              <a:rPr lang="ru-RU" dirty="0" smtClean="0"/>
              <a:t>     - НИЖНИЙ </a:t>
            </a:r>
            <a:r>
              <a:rPr lang="ru-RU" dirty="0"/>
              <a:t>ОТДЕЛ</a:t>
            </a:r>
          </a:p>
          <a:p>
            <a:pPr marL="0" indent="0">
              <a:buNone/>
            </a:pPr>
            <a:r>
              <a:rPr lang="ru-RU" dirty="0" smtClean="0"/>
              <a:t>     - КОСЫЕ </a:t>
            </a:r>
            <a:r>
              <a:rPr lang="ru-RU" dirty="0"/>
              <a:t>МЫШЦЫ</a:t>
            </a:r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С ПРОГИБОМ</a:t>
            </a:r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С НЕБОЛЬШИМ ВЕСОМ</a:t>
            </a:r>
          </a:p>
          <a:p>
            <a:r>
              <a:rPr lang="ru-RU" dirty="0"/>
              <a:t> </a:t>
            </a:r>
            <a:r>
              <a:rPr lang="ru-RU" dirty="0" smtClean="0"/>
              <a:t>УПРАЖНЕНИЯС </a:t>
            </a:r>
            <a:r>
              <a:rPr lang="ru-RU" dirty="0"/>
              <a:t>ГАНТЕЛЯМИ</a:t>
            </a:r>
          </a:p>
          <a:p>
            <a:r>
              <a:rPr lang="ru-RU" dirty="0"/>
              <a:t> </a:t>
            </a:r>
            <a:r>
              <a:rPr lang="ru-RU" dirty="0" smtClean="0"/>
              <a:t>РАЗВОДКА</a:t>
            </a:r>
            <a:r>
              <a:rPr lang="ru-RU" dirty="0"/>
              <a:t>, РЫВКИ, ВРАЩЕНИЯ и другие</a:t>
            </a:r>
          </a:p>
          <a:p>
            <a:r>
              <a:rPr lang="ru-RU" dirty="0"/>
              <a:t> </a:t>
            </a:r>
            <a:r>
              <a:rPr lang="ru-RU" dirty="0" smtClean="0"/>
              <a:t>СГИБАНИЯ </a:t>
            </a:r>
            <a:r>
              <a:rPr lang="ru-RU" dirty="0"/>
              <a:t>РУК НА ПОРАЛЛЕНЫХ БРУСЬЯХ.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ЗАКЛЮЧИТЕЛЬНАЯ ЧАСТЬ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ВЫБЕРИ ДЛЯ СЕБЯ</a:t>
            </a:r>
          </a:p>
          <a:p>
            <a:r>
              <a:rPr lang="ru-RU" dirty="0"/>
              <a:t>  </a:t>
            </a:r>
          </a:p>
          <a:p>
            <a:pPr lvl="0"/>
            <a:r>
              <a:rPr lang="ru-RU" dirty="0"/>
              <a:t>РАССЛАБЛЕНИЕ ПОД МУЗИКУ</a:t>
            </a:r>
          </a:p>
          <a:p>
            <a:pPr lvl="0"/>
            <a:r>
              <a:rPr lang="ru-RU" dirty="0"/>
              <a:t>РАСТЯЖКА</a:t>
            </a:r>
          </a:p>
          <a:p>
            <a:pPr lvl="0"/>
            <a:r>
              <a:rPr lang="ru-RU" dirty="0"/>
              <a:t>КАЛАНЕТИКА</a:t>
            </a:r>
          </a:p>
          <a:p>
            <a:pPr lvl="0"/>
            <a:r>
              <a:rPr lang="ru-RU" dirty="0"/>
              <a:t>САМОМАССАЖ</a:t>
            </a:r>
          </a:p>
          <a:p>
            <a:pPr lvl="0"/>
            <a:r>
              <a:rPr lang="ru-RU" dirty="0"/>
              <a:t>ВИСЫ НА ПЕРЕКЛАДИНЕ</a:t>
            </a:r>
          </a:p>
          <a:p>
            <a:pPr lvl="0"/>
            <a:r>
              <a:rPr lang="ru-RU" dirty="0"/>
              <a:t>ДЫХАТЕЛЬНЫЕ УПРАЖНЕНИЯ</a:t>
            </a:r>
          </a:p>
          <a:p>
            <a:r>
              <a:rPr lang="ru-RU" dirty="0"/>
              <a:t>       </a:t>
            </a:r>
          </a:p>
          <a:p>
            <a:r>
              <a:rPr lang="ru-RU" dirty="0"/>
              <a:t>СЛЕДИТЬ ЗА ВОСТАНОВЛЕНИЕМ ПУЛЬСА , ЧЕРЕЗ 5 – 10 МИНУТ ПУЛЬС ДОЛЖЕН ВОСТАНОВИТЬСЯ ДО ИСХОДНОГО УРОВНЯ.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ТЕСТИРОВАНИЕ ДЛЯ САМОКОНТРОЛЯ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ТЕСТЫ  ВЫНОСЛИВОСТИ</a:t>
            </a:r>
          </a:p>
          <a:p>
            <a:pPr lvl="0"/>
            <a:r>
              <a:rPr lang="ru-RU" dirty="0"/>
              <a:t>СКАКАЛКА 1 МИНУТА</a:t>
            </a:r>
          </a:p>
          <a:p>
            <a:pPr lvl="0"/>
            <a:r>
              <a:rPr lang="ru-RU" dirty="0"/>
              <a:t>БЕГ 6 МИНУТ</a:t>
            </a:r>
          </a:p>
          <a:p>
            <a:pPr lvl="0"/>
            <a:r>
              <a:rPr lang="ru-RU" dirty="0"/>
              <a:t>БЕГ 1, 2, 3 км.</a:t>
            </a:r>
          </a:p>
          <a:p>
            <a:r>
              <a:rPr lang="ru-RU" dirty="0"/>
              <a:t>ТЕСТЫ БЫСТРОТЫ</a:t>
            </a:r>
          </a:p>
          <a:p>
            <a:pPr lvl="0"/>
            <a:r>
              <a:rPr lang="ru-RU" dirty="0"/>
              <a:t>ПРЫЖКИ В ДЛИНУ С МЕСТА , РАЗБЕГА</a:t>
            </a:r>
          </a:p>
          <a:p>
            <a:pPr lvl="0"/>
            <a:r>
              <a:rPr lang="ru-RU" dirty="0"/>
              <a:t>БЕГ 30, 60, 100 м</a:t>
            </a:r>
          </a:p>
          <a:p>
            <a:pPr lvl="0"/>
            <a:r>
              <a:rPr lang="ru-RU" dirty="0"/>
              <a:t>БЕГ НА МЕСТЕ 12 СЕК</a:t>
            </a:r>
          </a:p>
          <a:p>
            <a:pPr lvl="0"/>
            <a:r>
              <a:rPr lang="ru-RU" dirty="0"/>
              <a:t>СКАКАЛКА 30 СЕК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ТЕСТИРОВАНИЕ ДЛЯ САМОКОНТРОЛЯ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 ТЕСТЫ ГИБКОСТИ</a:t>
            </a:r>
          </a:p>
          <a:p>
            <a:pPr lvl="0"/>
            <a:r>
              <a:rPr lang="ru-RU" dirty="0"/>
              <a:t>НАКЛОН ВПЕРЕД ИЗ ПОЛОЖЕНИЯ СИДЯ</a:t>
            </a:r>
          </a:p>
          <a:p>
            <a:pPr lvl="0"/>
            <a:r>
              <a:rPr lang="ru-RU" dirty="0"/>
              <a:t>ГИМНАСТИЧЕСКИЙ МОСТ  ( расстояния от рук до ног )</a:t>
            </a:r>
          </a:p>
          <a:p>
            <a:pPr lvl="0"/>
            <a:r>
              <a:rPr lang="ru-RU" dirty="0"/>
              <a:t>ПРОКРУЧИВАНИЕ ГИМНАСТИЧЕСКОЙ ПАЛКИ РУКАМИ ( см ХВАТ )</a:t>
            </a:r>
          </a:p>
          <a:p>
            <a:pPr lvl="0"/>
            <a:r>
              <a:rPr lang="ru-RU" dirty="0"/>
              <a:t>ШПОГАТЫ ( см ОТ ПОЛА )</a:t>
            </a:r>
          </a:p>
          <a:p>
            <a:r>
              <a:rPr lang="ru-RU" dirty="0"/>
              <a:t>ТЕСТЫ СИЛЫ</a:t>
            </a:r>
          </a:p>
          <a:p>
            <a:pPr lvl="0"/>
            <a:r>
              <a:rPr lang="ru-RU" dirty="0"/>
              <a:t>ПОДТЯГИВАНИЯ</a:t>
            </a:r>
          </a:p>
          <a:p>
            <a:pPr lvl="0"/>
            <a:r>
              <a:rPr lang="ru-RU" dirty="0"/>
              <a:t>ОТЖИМАНИЯ</a:t>
            </a:r>
          </a:p>
          <a:p>
            <a:pPr lvl="0"/>
            <a:r>
              <a:rPr lang="ru-RU" dirty="0"/>
              <a:t>ПРЕСС ЗА 30 СЕК , 1 МИН</a:t>
            </a:r>
          </a:p>
          <a:p>
            <a:pPr lvl="0"/>
            <a:r>
              <a:rPr lang="ru-RU" dirty="0"/>
              <a:t>ЖИМ ШТАНГИ , СЕД  СО ШТАНГОЙ ( У СТАРШЕКЛАССНИКОВ )</a:t>
            </a:r>
          </a:p>
          <a:p>
            <a:pPr lvl="0"/>
            <a:r>
              <a:rPr lang="ru-RU" dirty="0"/>
              <a:t>ПРИСЕДАНИЯ , ПРИСЕДАНИЯ НА 1 НОГЕ</a:t>
            </a:r>
          </a:p>
          <a:p>
            <a:r>
              <a:rPr lang="ru-RU" dirty="0"/>
              <a:t>ТЕСТЫ ЛОВКОСТИ ( КООРДИНАЦИИ )</a:t>
            </a:r>
          </a:p>
          <a:p>
            <a:pPr lvl="0"/>
            <a:r>
              <a:rPr lang="ru-RU" dirty="0"/>
              <a:t>ЧЕЛНОЧНЫЙ БЕГ 3 </a:t>
            </a:r>
            <a:r>
              <a:rPr lang="ru-RU" dirty="0" err="1"/>
              <a:t>х</a:t>
            </a:r>
            <a:r>
              <a:rPr lang="ru-RU" dirty="0"/>
              <a:t> 10</a:t>
            </a:r>
          </a:p>
          <a:p>
            <a:pPr lvl="0"/>
            <a:r>
              <a:rPr lang="ru-RU" dirty="0"/>
              <a:t>СКАКАЛКА</a:t>
            </a:r>
          </a:p>
          <a:p>
            <a:pPr lvl="0"/>
            <a:r>
              <a:rPr lang="ru-RU" dirty="0"/>
              <a:t>ЖОНГЛИРОВАНИЕ</a:t>
            </a:r>
          </a:p>
          <a:p>
            <a:pPr lvl="0"/>
            <a:r>
              <a:rPr lang="ru-RU" dirty="0"/>
              <a:t>ДРУГИЕ УПР</a:t>
            </a:r>
            <a:r>
              <a:rPr lang="ru-RU" dirty="0" smtClean="0"/>
              <a:t>.</a:t>
            </a:r>
            <a:endParaRPr lang="ru-RU" dirty="0"/>
          </a:p>
          <a:p>
            <a:pPr>
              <a:buNone/>
            </a:pPr>
            <a:r>
              <a:rPr lang="ru-RU" dirty="0"/>
              <a:t>ВЫБЕРИ </a:t>
            </a:r>
            <a:r>
              <a:rPr lang="ru-RU" dirty="0" smtClean="0"/>
              <a:t>ДЛЯ </a:t>
            </a:r>
            <a:r>
              <a:rPr lang="ru-RU" dirty="0"/>
              <a:t>СЕБЯ НУЖНЫЕ ТЕСТЫ И СЛЕДИ ЗА ИЗМЕНЕНИЯМИ В ПРОЦЕССЕ ТРЕНИРОВКИ.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В одном занятии не совмещай развитие </a:t>
            </a:r>
          </a:p>
          <a:p>
            <a:r>
              <a:rPr lang="ru-RU" dirty="0"/>
              <a:t>А. Быстроты после силы</a:t>
            </a:r>
          </a:p>
          <a:p>
            <a:r>
              <a:rPr lang="ru-RU" dirty="0"/>
              <a:t>Б. Быстроты и выносливости</a:t>
            </a:r>
          </a:p>
          <a:p>
            <a:r>
              <a:rPr lang="ru-RU" dirty="0"/>
              <a:t>В. Гибкости после силы (можно растяжка)</a:t>
            </a:r>
          </a:p>
          <a:p>
            <a:r>
              <a:rPr lang="ru-RU" dirty="0"/>
              <a:t>2. Следи за пульсом.</a:t>
            </a:r>
          </a:p>
          <a:p>
            <a:r>
              <a:rPr lang="ru-RU" dirty="0"/>
              <a:t>Максимальный пульс не должен превышать 220 – возраст, при условии хорошего здоровья</a:t>
            </a:r>
          </a:p>
          <a:p>
            <a:r>
              <a:rPr lang="ru-RU" dirty="0"/>
              <a:t>3. Веди дневник самоконтроля</a:t>
            </a:r>
          </a:p>
          <a:p>
            <a:r>
              <a:rPr lang="ru-RU" dirty="0"/>
              <a:t>4. Проверяй себя тестированием не реже одного раза в месяц.  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ПРОВЕРКА ТЕОРЕТИЧЕСКИХ ЗНАНИЙ ПО ОКОНЧАНИИ УРОКА.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/>
              <a:t>1.НАЗОВИ </a:t>
            </a:r>
            <a:r>
              <a:rPr lang="ru-RU" dirty="0"/>
              <a:t>ТЕСТЫ ИЗ ШКОЛЬНОЙ ПРОГРАММЫ:</a:t>
            </a:r>
          </a:p>
          <a:p>
            <a:pPr>
              <a:buNone/>
            </a:pPr>
            <a:r>
              <a:rPr lang="ru-RU" dirty="0"/>
              <a:t>- БЫСТРОТЫ</a:t>
            </a:r>
          </a:p>
          <a:p>
            <a:pPr>
              <a:buNone/>
            </a:pPr>
            <a:r>
              <a:rPr lang="ru-RU" dirty="0"/>
              <a:t>- СИЛЫ</a:t>
            </a:r>
          </a:p>
          <a:p>
            <a:pPr>
              <a:buNone/>
            </a:pPr>
            <a:r>
              <a:rPr lang="ru-RU" dirty="0"/>
              <a:t>- КООРДИНАЦИИ</a:t>
            </a:r>
          </a:p>
          <a:p>
            <a:pPr>
              <a:buNone/>
            </a:pPr>
            <a:r>
              <a:rPr lang="ru-RU" dirty="0"/>
              <a:t>- ГИБКОСТИ</a:t>
            </a:r>
          </a:p>
          <a:p>
            <a:pPr>
              <a:buNone/>
            </a:pPr>
            <a:r>
              <a:rPr lang="ru-RU" dirty="0"/>
              <a:t>- ВЫНОСЛИВОСТИ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/>
              <a:t>. НАЗОВИ ЧАСТИ ТРЕНИРОВОЧНОГО </a:t>
            </a:r>
            <a:r>
              <a:rPr lang="ru-RU" dirty="0" smtClean="0"/>
              <a:t>ЗАНЯТИЯ</a:t>
            </a:r>
          </a:p>
          <a:p>
            <a:pPr>
              <a:buNone/>
            </a:pPr>
            <a:r>
              <a:rPr lang="ru-RU" dirty="0" smtClean="0"/>
              <a:t>3</a:t>
            </a:r>
            <a:r>
              <a:rPr lang="ru-RU" dirty="0"/>
              <a:t>. КАКАЯ ЧАСТЬ ТРЕНИРОВОЧНОГО ЗАНЯТИЯ САМАЯ ДЛИННАЯ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/>
              <a:t>. ДАЙТЕ ОПРЕДЕЛЕНИЕ </a:t>
            </a:r>
            <a:r>
              <a:rPr lang="ru-RU" dirty="0" smtClean="0"/>
              <a:t>СИЛЫ</a:t>
            </a:r>
          </a:p>
          <a:p>
            <a:pPr>
              <a:buNone/>
            </a:pPr>
            <a:r>
              <a:rPr lang="ru-RU" dirty="0" smtClean="0"/>
              <a:t>5</a:t>
            </a:r>
            <a:r>
              <a:rPr lang="ru-RU" dirty="0"/>
              <a:t>. КАКОЙ ФОРМУЛОЙ ВЫСЧИТАТЬ  МАХ. ПУЛЬС , ДОПУСТИМЫЙ НА ЗАНЯТИИ.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6</a:t>
            </a:r>
            <a:r>
              <a:rPr lang="ru-RU" dirty="0"/>
              <a:t>. РАСШИФРУЙТЕ ОФП.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ЧАСТИ САМОСТОЯТЕЛЬНОГО ЗАНЯТИЯ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ПОСТАВЬ ЗАДАЧИ.</a:t>
            </a:r>
          </a:p>
          <a:p>
            <a:pPr lvl="0"/>
            <a:r>
              <a:rPr lang="ru-RU" dirty="0"/>
              <a:t>ВВОДНАЯ ЧАСТЬ : РАЗМИНКА + ОРУ  5-10 мин</a:t>
            </a:r>
          </a:p>
          <a:p>
            <a:pPr lvl="0"/>
            <a:r>
              <a:rPr lang="ru-RU" dirty="0"/>
              <a:t>ОСНОВНАЯ ЧАСТЬ : РЕШЕНИЕ ПОСТАВЛЕННОЙ ЗАДАЧИ  20 – 30 мин</a:t>
            </a:r>
          </a:p>
          <a:p>
            <a:pPr lvl="0"/>
            <a:r>
              <a:rPr lang="ru-RU" dirty="0"/>
              <a:t> ЗАКЛЮЧИТЕЛЬНАЯ ЧАСТЬ : РАССЛАБЛЕНИЕ и ВОСТАНОВЛЕНИЕ  ПОСЛЕ ЗАНЯТИЯ  5-10 мин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ЗАДАЧИ.ВЫБЕРИ НУЖНОЕ.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РАЗВИВАТЬ ВЫНОСЛИВОСТЬ.</a:t>
            </a:r>
          </a:p>
          <a:p>
            <a:pPr lvl="0"/>
            <a:r>
              <a:rPr lang="ru-RU" dirty="0"/>
              <a:t>РАЗВИВАТЬ БЫСТРОТУ.</a:t>
            </a:r>
          </a:p>
          <a:p>
            <a:pPr lvl="0"/>
            <a:r>
              <a:rPr lang="ru-RU" dirty="0"/>
              <a:t>РАЗВИВАТЬ ГИБКОСТЬ.</a:t>
            </a:r>
          </a:p>
          <a:p>
            <a:pPr lvl="0"/>
            <a:r>
              <a:rPr lang="ru-RU" dirty="0"/>
              <a:t>РАЗВИВАТЬ КООРДИНАЦИЮ.</a:t>
            </a:r>
          </a:p>
          <a:p>
            <a:pPr lvl="0"/>
            <a:r>
              <a:rPr lang="ru-RU" dirty="0" smtClean="0"/>
              <a:t>РАЗВИВАТЬ ОБЩУЮ </a:t>
            </a:r>
            <a:r>
              <a:rPr lang="ru-RU" dirty="0"/>
              <a:t>ФИЗИЧЕСКУЮ </a:t>
            </a:r>
            <a:r>
              <a:rPr lang="ru-RU" dirty="0" smtClean="0"/>
              <a:t>ПОДГОТОВЛЕННОСТЬ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РАЗВИВАТЬ СИЛУ.</a:t>
            </a:r>
          </a:p>
          <a:p>
            <a:pPr lvl="0"/>
            <a:r>
              <a:rPr lang="ru-RU" dirty="0"/>
              <a:t>ДРУГИЕ ЗАДАЧИ.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ВВОДНАЯ ЧАСТЬ  </a:t>
            </a:r>
            <a:br>
              <a:rPr lang="ru-RU" dirty="0"/>
            </a:br>
            <a:r>
              <a:rPr lang="ru-RU" dirty="0"/>
              <a:t>РАЗМИНКА, ВЫБЕРИ ДЛЯ СЕБЯ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МЕДЛЕННЫЙ БЕГ 1- 3 МИН.</a:t>
            </a:r>
          </a:p>
          <a:p>
            <a:pPr lvl="0"/>
            <a:r>
              <a:rPr lang="ru-RU" dirty="0"/>
              <a:t>ПРЫЖКИ НА СКАКАЛКЕ 1 -3 МИН</a:t>
            </a:r>
          </a:p>
          <a:p>
            <a:pPr lvl="0"/>
            <a:r>
              <a:rPr lang="ru-RU" dirty="0"/>
              <a:t>ТАНЦЫ 5 МИН</a:t>
            </a:r>
          </a:p>
          <a:p>
            <a:pPr lvl="0"/>
            <a:r>
              <a:rPr lang="ru-RU" dirty="0"/>
              <a:t>БЕГ НА МЕСТЕ 3- 5 МИН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ОБЩЕРАЗВИВАЮЩИЕ УПРАЖНЕНИЯ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ВЫБЕРИ </a:t>
            </a:r>
            <a:r>
              <a:rPr lang="ru-RU" dirty="0" smtClean="0"/>
              <a:t>8-10 </a:t>
            </a:r>
            <a:r>
              <a:rPr lang="ru-RU" dirty="0"/>
              <a:t>УПРАЖНЕНИЙ</a:t>
            </a:r>
          </a:p>
          <a:p>
            <a:r>
              <a:rPr lang="ru-RU" dirty="0"/>
              <a:t>1.НАКЛОНЫ И ПОВОРОТЫ ГОЛОВЫ.</a:t>
            </a:r>
          </a:p>
          <a:p>
            <a:r>
              <a:rPr lang="ru-RU" dirty="0"/>
              <a:t>2. СГИБАНИЕ И РАЗГИБАНИЕ РУК (РЫВКИ)</a:t>
            </a:r>
          </a:p>
          <a:p>
            <a:r>
              <a:rPr lang="ru-RU" dirty="0"/>
              <a:t>3. КРУГОВЫЕ ДВИЖЕНИЯ В ПЛЕЧЕВЫХ СУСТАВАХ.</a:t>
            </a:r>
          </a:p>
          <a:p>
            <a:r>
              <a:rPr lang="ru-RU" dirty="0"/>
              <a:t>4. ВЫПАДЫ В СТОРОНЫ И ВПЕРЕД.</a:t>
            </a:r>
          </a:p>
          <a:p>
            <a:r>
              <a:rPr lang="ru-RU" dirty="0"/>
              <a:t>5. НАКЛОНЫ ТУЛОВИЩА ВПЕРЕД И СОЕДИНЕНИЕ С ПОВОРОТАМИ.</a:t>
            </a:r>
          </a:p>
          <a:p>
            <a:r>
              <a:rPr lang="ru-RU" dirty="0"/>
              <a:t>6. КРУГОВЫЕ ДВИЖЕНИЯ ТУЛОВИЩЕМ.</a:t>
            </a:r>
          </a:p>
          <a:p>
            <a:r>
              <a:rPr lang="ru-RU" dirty="0"/>
              <a:t>7. ПОДНИМАНИЕ </a:t>
            </a:r>
            <a:r>
              <a:rPr lang="ru-RU" dirty="0" smtClean="0"/>
              <a:t> </a:t>
            </a:r>
            <a:r>
              <a:rPr lang="ru-RU" dirty="0"/>
              <a:t>НОГ ИЗ ПОЛОЖЕНИЯ ЛЕЖА.</a:t>
            </a:r>
          </a:p>
          <a:p>
            <a:r>
              <a:rPr lang="ru-RU" dirty="0"/>
              <a:t>8. ПЕРЕХОДЫ ИЗ УПОРА ПРИСЕВ В УПОР ЛЕЖА.</a:t>
            </a:r>
          </a:p>
          <a:p>
            <a:r>
              <a:rPr lang="ru-RU" dirty="0"/>
              <a:t>9.  ПОЛУПРИСЕДАНИЯ.</a:t>
            </a:r>
          </a:p>
          <a:p>
            <a:r>
              <a:rPr lang="ru-RU" dirty="0"/>
              <a:t>10.ПРЫЖКИ С ИЗМЕНЕНИЕМ ПОЛОЖЕНИЯ НОГ.</a:t>
            </a:r>
          </a:p>
          <a:p>
            <a:r>
              <a:rPr lang="ru-RU" dirty="0"/>
              <a:t>11.ВЫПАДЫ ВПЕРЕД С </a:t>
            </a:r>
            <a:r>
              <a:rPr lang="ru-RU" dirty="0" smtClean="0"/>
              <a:t>ИЗМЕНЕНИЕМ ПОЛОЖЕНИЯ </a:t>
            </a:r>
            <a:r>
              <a:rPr lang="ru-RU" dirty="0"/>
              <a:t>НОГ В ПРЫЖКЕ.</a:t>
            </a:r>
          </a:p>
          <a:p>
            <a:r>
              <a:rPr lang="ru-RU" dirty="0"/>
              <a:t>12.ПРИСЕДАНИЯ НА ОДНОЙ НОГЕ.</a:t>
            </a:r>
          </a:p>
          <a:p>
            <a:r>
              <a:rPr lang="ru-RU" dirty="0"/>
              <a:t>13.ПРЫЖКИ ИЗ ПОЛУПРИСЕДА.</a:t>
            </a:r>
          </a:p>
          <a:p>
            <a:r>
              <a:rPr lang="ru-RU" dirty="0"/>
              <a:t>14.ПРЫЖКИ ИЗ ПОЛНОГО ПРИСЕДА.</a:t>
            </a:r>
          </a:p>
          <a:p>
            <a:r>
              <a:rPr lang="ru-RU" dirty="0"/>
              <a:t>15.ПРУЖИНИСТЫЕ НАКЛОНЫ.</a:t>
            </a:r>
          </a:p>
          <a:p>
            <a:r>
              <a:rPr lang="ru-RU" dirty="0"/>
              <a:t>16.НАКЛОНА ВПЕРЕД И НАЗАД.</a:t>
            </a:r>
          </a:p>
          <a:p>
            <a:r>
              <a:rPr lang="ru-RU" dirty="0"/>
              <a:t>17.ДРУГИЕ УПРАЖНЕНИЯ …</a:t>
            </a:r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ОСНОВНАЯ ЧАСТЬ.</a:t>
            </a:r>
            <a:br>
              <a:rPr lang="ru-RU" dirty="0"/>
            </a:br>
            <a:r>
              <a:rPr lang="ru-RU" dirty="0"/>
              <a:t>РАЗВИТИЕ ВЫНОСЛИВОСТИ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ВЫНОСЛИВОСТЬ – СПОСОБНОСТЬ </a:t>
            </a:r>
            <a:r>
              <a:rPr lang="ru-RU" dirty="0" smtClean="0"/>
              <a:t>К</a:t>
            </a:r>
            <a:r>
              <a:rPr lang="en-US" dirty="0" smtClean="0"/>
              <a:t> </a:t>
            </a:r>
            <a:r>
              <a:rPr lang="ru-RU" dirty="0" smtClean="0"/>
              <a:t>ВЫПОЛНЕНИЮ </a:t>
            </a:r>
            <a:r>
              <a:rPr lang="ru-RU" dirty="0"/>
              <a:t>КАКИХ-ЛИБО ДЕЙСТВИЙ ДЛИТЕЛЬНОЕ ВРЕМЯ БЕЗ СНИЖЕНИЯ ЭФФЕКТИВНОСТИ</a:t>
            </a:r>
          </a:p>
        </p:txBody>
      </p:sp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3258970"/>
            <a:ext cx="3714776" cy="2947182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 на выносливость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ВЫБЕРИ ДЛЯ СЕБЯ</a:t>
            </a:r>
          </a:p>
          <a:p>
            <a:pPr lvl="0"/>
            <a:r>
              <a:rPr lang="ru-RU" dirty="0"/>
              <a:t>ПРЫЖКИ НА СКАКАЛКЕ 1 -2 МИНУТЫ, ПОВТОРИТЬ НЕСКОЛЬКО СЕРИЙ</a:t>
            </a:r>
          </a:p>
          <a:p>
            <a:pPr lvl="0"/>
            <a:r>
              <a:rPr lang="ru-RU" dirty="0"/>
              <a:t>2. МЕДЛЕННЫЙ БЕГ 6 – 20 МИН.</a:t>
            </a:r>
          </a:p>
          <a:p>
            <a:pPr lvl="0"/>
            <a:r>
              <a:rPr lang="ru-RU" dirty="0"/>
              <a:t>БЫСТРАЯ ХОДЬБА 20- 30 МИН.</a:t>
            </a:r>
          </a:p>
          <a:p>
            <a:pPr lvl="0"/>
            <a:r>
              <a:rPr lang="ru-RU" dirty="0"/>
              <a:t>ЕЗДА НА ВЕЛОСИПЕДЕ 20- 3- МИН.</a:t>
            </a:r>
          </a:p>
          <a:p>
            <a:pPr lvl="0"/>
            <a:r>
              <a:rPr lang="ru-RU" dirty="0"/>
              <a:t>ЛЫЖНЫЕ ПОХОДЫ 2-3 КМ.</a:t>
            </a:r>
          </a:p>
          <a:p>
            <a:pPr lvl="0"/>
            <a:r>
              <a:rPr lang="ru-RU" dirty="0"/>
              <a:t>ПОВТОРНЫЙ БЕГ ОТ 300 м. ДО 1000 м. ,ПОВТОРИТЬ НЕСКОЛЬКО РАЗ.</a:t>
            </a:r>
          </a:p>
          <a:p>
            <a:r>
              <a:rPr lang="ru-RU" dirty="0"/>
              <a:t>ДРУГИЕ ЕПРАЖНЕНИЯ НА ВЫНОСЛИВОСТЬ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РАЗВИТИЕ БЫСТРОТЫ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БЫСТРОТА – СПОСОБНОСТЬ ВЫПОЛНЯТЬ ДВИЖЕНИЯ В МИНИМАЛЬНЫЙ ПРОМЕЖУТОК ВРЕМЕНИ</a:t>
            </a:r>
          </a:p>
        </p:txBody>
      </p:sp>
      <p:pic>
        <p:nvPicPr>
          <p:cNvPr id="4" name="Рисунок 3" descr="1282107246_b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857496"/>
            <a:ext cx="5429792" cy="3617599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847</Words>
  <Application>Microsoft Office PowerPoint</Application>
  <PresentationFormat>Экран (4:3)</PresentationFormat>
  <Paragraphs>177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Constantia</vt:lpstr>
      <vt:lpstr>Wingdings 2</vt:lpstr>
      <vt:lpstr>Поток</vt:lpstr>
      <vt:lpstr>Урок по составлению самостоятельной тренировки</vt:lpstr>
      <vt:lpstr>запомни</vt:lpstr>
      <vt:lpstr>ЧАСТИ САМОСТОЯТЕЛЬНОГО ЗАНЯТИЯ </vt:lpstr>
      <vt:lpstr>ЗАДАЧИ.ВЫБЕРИ НУЖНОЕ. </vt:lpstr>
      <vt:lpstr>ВВОДНАЯ ЧАСТЬ   РАЗМИНКА, ВЫБЕРИ ДЛЯ СЕБЯ </vt:lpstr>
      <vt:lpstr>ОБЩЕРАЗВИВАЮЩИЕ УПРАЖНЕНИЯ </vt:lpstr>
      <vt:lpstr>ОСНОВНАЯ ЧАСТЬ. РАЗВИТИЕ ВЫНОСЛИВОСТИ</vt:lpstr>
      <vt:lpstr>Упражнения на выносливость</vt:lpstr>
      <vt:lpstr>РАЗВИТИЕ БЫСТРОТЫ</vt:lpstr>
      <vt:lpstr>Упражнения для быстроты</vt:lpstr>
      <vt:lpstr>РАЭВИТИЕ КООРДИНАЦИОННЫХ СПОСОБНОСТЕЙ</vt:lpstr>
      <vt:lpstr>Упражнения для координации</vt:lpstr>
      <vt:lpstr>РАЗВИТИЕ ГИБКОСТИ   </vt:lpstr>
      <vt:lpstr>Упражнения для гибкости</vt:lpstr>
      <vt:lpstr>РАЗВИТИЕ СИЛЫ </vt:lpstr>
      <vt:lpstr>Упражнения для силы</vt:lpstr>
      <vt:lpstr>ЗАКЛЮЧИТЕЛЬНАЯ ЧАСТЬ </vt:lpstr>
      <vt:lpstr>ТЕСТИРОВАНИЕ ДЛЯ САМОКОНТРОЛЯ </vt:lpstr>
      <vt:lpstr>ТЕСТИРОВАНИЕ ДЛЯ САМОКОНТРОЛЯ </vt:lpstr>
      <vt:lpstr>ПРОВЕРКА ТЕОРЕТИЧЕСКИХ ЗНАНИЙ ПО ОКОНЧАНИИ УРОКА.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составлению самостоятельной тренировки</dc:title>
  <dc:creator>домик</dc:creator>
  <cp:lastModifiedBy>Инна</cp:lastModifiedBy>
  <cp:revision>18</cp:revision>
  <dcterms:created xsi:type="dcterms:W3CDTF">2011-11-08T14:43:32Z</dcterms:created>
  <dcterms:modified xsi:type="dcterms:W3CDTF">2016-06-22T04:05:33Z</dcterms:modified>
</cp:coreProperties>
</file>