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8" r:id="rId4"/>
    <p:sldId id="257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6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40;&#1088;&#1090;&#1105;&#1084;\&#1056;&#1072;&#1073;&#1086;&#1095;&#1080;&#1081;%20&#1089;&#1090;&#1086;&#1083;\3%20&#1082;&#1083;&#1072;&#1089;&#1089;%20&#1041;%202012-13&#1091;&#1095;.&#1075;\&#1052;&#1091;&#1079;&#1099;&#1082;&#1072;&#1083;&#1100;&#1085;&#1072;&#1103;%20&#1087;&#1072;&#1087;&#1082;&#1072;%20&#1082;%201%20&#1089;&#1077;&#1085;&#1090;&#1103;&#1073;&#1088;&#1103;\&#1041;&#1077;&#1083;&#1072;&#1103;%20&#1063;&#1077;&#1088;&#1105;&#1084;&#1091;&#1093;&#1072;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5716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Классный час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Цветок семейного счастья»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542926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МБОУООШ №5 </a:t>
            </a:r>
          </a:p>
          <a:p>
            <a:r>
              <a:rPr lang="ru-RU" sz="2400" dirty="0" smtClean="0"/>
              <a:t>Учитель начальных классов </a:t>
            </a:r>
          </a:p>
          <a:p>
            <a:r>
              <a:rPr lang="ru-RU" sz="2400" dirty="0" err="1" smtClean="0"/>
              <a:t>Пац</a:t>
            </a:r>
            <a:r>
              <a:rPr lang="ru-RU" sz="2400" dirty="0" smtClean="0"/>
              <a:t> Т.А.</a:t>
            </a:r>
            <a:endParaRPr lang="ru-RU" sz="2400" dirty="0"/>
          </a:p>
        </p:txBody>
      </p:sp>
      <p:pic>
        <p:nvPicPr>
          <p:cNvPr id="6" name="Белая Черёмух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56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любовь нужно и делами своими доказывать: помогать друг другу, заботиться друг о друге. И сейчас мы узнаем, какие замечательные помощники живут в наших семьях.</a:t>
            </a:r>
            <a:b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35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000240"/>
            <a:ext cx="2667019" cy="2000264"/>
          </a:xfrm>
        </p:spPr>
      </p:pic>
      <p:pic>
        <p:nvPicPr>
          <p:cNvPr id="5" name="Рисунок 4" descr="DSCN35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000372"/>
            <a:ext cx="2928958" cy="2196719"/>
          </a:xfrm>
          <a:prstGeom prst="rect">
            <a:avLst/>
          </a:prstGeom>
        </p:spPr>
      </p:pic>
      <p:pic>
        <p:nvPicPr>
          <p:cNvPr id="6" name="Рисунок 5" descr="DSC00595.JPG"/>
          <p:cNvPicPr>
            <a:picLocks noChangeAspect="1"/>
          </p:cNvPicPr>
          <p:nvPr/>
        </p:nvPicPr>
        <p:blipFill>
          <a:blip r:embed="rId5" cstate="print"/>
          <a:srcRect b="12245"/>
          <a:stretch>
            <a:fillRect/>
          </a:stretch>
        </p:blipFill>
        <p:spPr>
          <a:xfrm>
            <a:off x="5857884" y="4500570"/>
            <a:ext cx="3143305" cy="20688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09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Дружба ваших родителей помогла сделать такое чудо в классе. Вот это и есть дружба!</a:t>
            </a: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9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428736"/>
            <a:ext cx="3405716" cy="2554287"/>
          </a:xfrm>
        </p:spPr>
      </p:pic>
      <p:pic>
        <p:nvPicPr>
          <p:cNvPr id="5" name="Рисунок 4" descr="DSC029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000504"/>
            <a:ext cx="3405243" cy="2553933"/>
          </a:xfrm>
          <a:prstGeom prst="rect">
            <a:avLst/>
          </a:prstGeom>
        </p:spPr>
      </p:pic>
      <p:pic>
        <p:nvPicPr>
          <p:cNvPr id="6" name="Рисунок 5" descr="DSC029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428736"/>
            <a:ext cx="3238491" cy="2428869"/>
          </a:xfrm>
          <a:prstGeom prst="rect">
            <a:avLst/>
          </a:prstGeom>
        </p:spPr>
      </p:pic>
      <p:pic>
        <p:nvPicPr>
          <p:cNvPr id="7" name="Рисунок 6" descr="DSC029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000504"/>
            <a:ext cx="3357586" cy="2518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037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умеет отдыхать, тот хорошо трудится и учится. </a:t>
            </a: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4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2643206" cy="1762137"/>
          </a:xfrm>
        </p:spPr>
      </p:pic>
      <p:pic>
        <p:nvPicPr>
          <p:cNvPr id="8" name="Рисунок 7" descr="DSC_0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1851" y="4500570"/>
            <a:ext cx="2912149" cy="1928826"/>
          </a:xfrm>
          <a:prstGeom prst="rect">
            <a:avLst/>
          </a:prstGeom>
        </p:spPr>
      </p:pic>
      <p:pic>
        <p:nvPicPr>
          <p:cNvPr id="9" name="Рисунок 8" descr="DSC_0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482677"/>
            <a:ext cx="2857519" cy="1892643"/>
          </a:xfrm>
          <a:prstGeom prst="rect">
            <a:avLst/>
          </a:prstGeom>
        </p:spPr>
      </p:pic>
      <p:pic>
        <p:nvPicPr>
          <p:cNvPr id="10" name="Рисунок 9" descr="DSC066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7" y="4339834"/>
            <a:ext cx="2786082" cy="2089561"/>
          </a:xfrm>
          <a:prstGeom prst="rect">
            <a:avLst/>
          </a:prstGeom>
        </p:spPr>
      </p:pic>
      <p:pic>
        <p:nvPicPr>
          <p:cNvPr id="11" name="Рисунок 10" descr="DSC069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1428736"/>
            <a:ext cx="2762269" cy="20717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061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каждой семье есть фотографии, которые надолго оставляют память о дорогих людях, о событиях в семейной жизни. </a:t>
            </a:r>
            <a:br>
              <a:rPr lang="ru-RU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61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6703" r="4667"/>
          <a:stretch>
            <a:fillRect/>
          </a:stretch>
        </p:blipFill>
        <p:spPr>
          <a:xfrm>
            <a:off x="785786" y="1643050"/>
            <a:ext cx="2286016" cy="2982915"/>
          </a:xfrm>
        </p:spPr>
      </p:pic>
      <p:pic>
        <p:nvPicPr>
          <p:cNvPr id="5" name="Рисунок 4" descr="DSC06152.JPG"/>
          <p:cNvPicPr>
            <a:picLocks noChangeAspect="1"/>
          </p:cNvPicPr>
          <p:nvPr/>
        </p:nvPicPr>
        <p:blipFill>
          <a:blip r:embed="rId4" cstate="print"/>
          <a:srcRect t="6250" r="16666" b="11458"/>
          <a:stretch>
            <a:fillRect/>
          </a:stretch>
        </p:blipFill>
        <p:spPr>
          <a:xfrm>
            <a:off x="3286116" y="2357430"/>
            <a:ext cx="2341182" cy="3082570"/>
          </a:xfrm>
          <a:prstGeom prst="rect">
            <a:avLst/>
          </a:prstGeom>
        </p:spPr>
      </p:pic>
      <p:pic>
        <p:nvPicPr>
          <p:cNvPr id="6" name="Рисунок 5" descr="DSC06172.JPG"/>
          <p:cNvPicPr>
            <a:picLocks noChangeAspect="1"/>
          </p:cNvPicPr>
          <p:nvPr/>
        </p:nvPicPr>
        <p:blipFill>
          <a:blip r:embed="rId5" cstate="print"/>
          <a:srcRect l="9375" t="6250"/>
          <a:stretch>
            <a:fillRect/>
          </a:stretch>
        </p:blipFill>
        <p:spPr>
          <a:xfrm>
            <a:off x="857224" y="4857760"/>
            <a:ext cx="2263822" cy="1756414"/>
          </a:xfrm>
          <a:prstGeom prst="rect">
            <a:avLst/>
          </a:prstGeom>
        </p:spPr>
      </p:pic>
      <p:pic>
        <p:nvPicPr>
          <p:cNvPr id="7" name="Рисунок 6" descr="DSC06148.JPG"/>
          <p:cNvPicPr>
            <a:picLocks noChangeAspect="1"/>
          </p:cNvPicPr>
          <p:nvPr/>
        </p:nvPicPr>
        <p:blipFill>
          <a:blip r:embed="rId6" cstate="print"/>
          <a:srcRect t="11458" r="9722"/>
          <a:stretch>
            <a:fillRect/>
          </a:stretch>
        </p:blipFill>
        <p:spPr>
          <a:xfrm>
            <a:off x="5857884" y="3071810"/>
            <a:ext cx="2491926" cy="32586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22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17596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закончить наш разговор  я предлагаю песней Юрия Антонова «Крыша дома твоего».</a:t>
            </a:r>
            <a:b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62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1214422"/>
            <a:ext cx="6674951" cy="5006213"/>
          </a:xfrm>
        </p:spPr>
      </p:pic>
    </p:spTree>
    <p:custDataLst>
      <p:tags r:id="rId1"/>
    </p:custDataLst>
  </p:cSld>
  <p:clrMapOvr>
    <a:masterClrMapping/>
  </p:clrMapOvr>
  <p:transition spd="med" advClick="0" advTm="853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43050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Завтра учебные будни начнутся.                                                                      А сегодня – праздничный час!</a:t>
            </a:r>
            <a:b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(Приглашение к чаепитию).</a:t>
            </a:r>
            <a:b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7434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4072470" cy="3054353"/>
          </a:xfrm>
        </p:spPr>
      </p:pic>
      <p:pic>
        <p:nvPicPr>
          <p:cNvPr id="5" name="Рисунок 4" descr="DSC06202.JPG"/>
          <p:cNvPicPr>
            <a:picLocks noChangeAspect="1"/>
          </p:cNvPicPr>
          <p:nvPr/>
        </p:nvPicPr>
        <p:blipFill>
          <a:blip r:embed="rId4" cstate="print"/>
          <a:srcRect r="22656"/>
          <a:stretch>
            <a:fillRect/>
          </a:stretch>
        </p:blipFill>
        <p:spPr>
          <a:xfrm>
            <a:off x="4786314" y="2571744"/>
            <a:ext cx="3929090" cy="381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945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71744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65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-142900"/>
            <a:ext cx="8572528" cy="2281238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семейном кругу мы с вами растем.                                                                    Основа основ - родительский дом.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930" r="31536"/>
          <a:stretch>
            <a:fillRect/>
          </a:stretch>
        </p:blipFill>
        <p:spPr bwMode="auto">
          <a:xfrm>
            <a:off x="3286116" y="2285992"/>
            <a:ext cx="2644554" cy="42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 advTm="67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785950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пригласила сегодня на наш праздник и родителей, и бабушек, и дедушек, и прабабушек,  прадедушек. </a:t>
            </a: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14546" y="2500306"/>
            <a:ext cx="487541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 advTm="784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584043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звуки вальса из т/с «Цвет черёмухи» входят папы и мамы, бабушки и дедушки.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71612"/>
            <a:ext cx="6051913" cy="453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Click="0" advTm="94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8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Издавна на Руси была традиция встречать гостей в доме караваем и солью. Вот и я по этой традиции хочу встретить  наших гостей  вкусным домашним караваем. </a:t>
            </a: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ртём\Рабочий стол\1 сентябряДуленко\DSCN35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660" r="9446"/>
          <a:stretch>
            <a:fillRect/>
          </a:stretch>
        </p:blipFill>
        <p:spPr bwMode="auto">
          <a:xfrm>
            <a:off x="357158" y="2500306"/>
            <a:ext cx="3800534" cy="3357586"/>
          </a:xfrm>
          <a:prstGeom prst="rect">
            <a:avLst/>
          </a:prstGeom>
          <a:noFill/>
        </p:spPr>
      </p:pic>
      <p:pic>
        <p:nvPicPr>
          <p:cNvPr id="1027" name="Picture 3" descr="C:\Documents and Settings\Артём\Рабочий стол\1 сентября 2012г. праздник\DSC06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14620"/>
            <a:ext cx="4214841" cy="316113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12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000264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Свою связь с предками и родными можно изобразить на рисунке. Такой рисунок называется генеалогическим древом.</a:t>
            </a: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DC111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357430"/>
            <a:ext cx="3882044" cy="2909455"/>
          </a:xfrm>
        </p:spPr>
      </p:pic>
      <p:pic>
        <p:nvPicPr>
          <p:cNvPr id="5" name="Рисунок 4" descr="SDC11171.JPG"/>
          <p:cNvPicPr>
            <a:picLocks noChangeAspect="1"/>
          </p:cNvPicPr>
          <p:nvPr/>
        </p:nvPicPr>
        <p:blipFill>
          <a:blip r:embed="rId4" cstate="print"/>
          <a:srcRect l="7143" t="6349" b="11111"/>
          <a:stretch>
            <a:fillRect/>
          </a:stretch>
        </p:blipFill>
        <p:spPr>
          <a:xfrm>
            <a:off x="357158" y="2357430"/>
            <a:ext cx="4071966" cy="2714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048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31778"/>
          </a:xfrm>
        </p:spPr>
        <p:txBody>
          <a:bodyPr>
            <a:noAutofit/>
          </a:bodyPr>
          <a:lstStyle/>
          <a:p>
            <a:pPr algn="just"/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Издревле на Руси существовала традиция: представители одной семьи занимались одним видом деятельности.                                           Так  рождались  династии  портных, пекарей, сапожников, военных, строителей, артистов, учителей. В нашем классе есть тоже семьи, где сформировались династии.</a:t>
            </a: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DC111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3286124"/>
            <a:ext cx="3000396" cy="2250297"/>
          </a:xfrm>
        </p:spPr>
      </p:pic>
      <p:pic>
        <p:nvPicPr>
          <p:cNvPr id="5" name="Рисунок 4" descr="SDC11177.JPG"/>
          <p:cNvPicPr>
            <a:picLocks noChangeAspect="1"/>
          </p:cNvPicPr>
          <p:nvPr/>
        </p:nvPicPr>
        <p:blipFill>
          <a:blip r:embed="rId4" cstate="print"/>
          <a:srcRect l="21094" t="13541" r="22656"/>
          <a:stretch>
            <a:fillRect/>
          </a:stretch>
        </p:blipFill>
        <p:spPr>
          <a:xfrm>
            <a:off x="3357554" y="3929066"/>
            <a:ext cx="2357454" cy="2717610"/>
          </a:xfrm>
          <a:prstGeom prst="rect">
            <a:avLst/>
          </a:prstGeom>
        </p:spPr>
      </p:pic>
      <p:pic>
        <p:nvPicPr>
          <p:cNvPr id="6" name="Рисунок 5" descr="DSC06193.JPG"/>
          <p:cNvPicPr>
            <a:picLocks noChangeAspect="1"/>
          </p:cNvPicPr>
          <p:nvPr/>
        </p:nvPicPr>
        <p:blipFill>
          <a:blip r:embed="rId5" cstate="print"/>
          <a:srcRect l="19531" t="6250" r="1562" b="9375"/>
          <a:stretch>
            <a:fillRect/>
          </a:stretch>
        </p:blipFill>
        <p:spPr>
          <a:xfrm>
            <a:off x="5857884" y="3214686"/>
            <a:ext cx="2985403" cy="2394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182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774720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рождается, получает имя. Оно дается или по святцам - церковным книгам в честь какого-нибудь святого, чей праздник отмечается в том месяце, когда родился ребенок, или модное в данный период, либо в честь кого - то из членов семьи. </a:t>
            </a: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349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496"/>
            <a:ext cx="4286280" cy="3214710"/>
          </a:xfrm>
        </p:spPr>
      </p:pic>
      <p:pic>
        <p:nvPicPr>
          <p:cNvPr id="5" name="Рисунок 4" descr="DSC061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628" y="3214686"/>
            <a:ext cx="3786216" cy="28396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32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в будущее</a:t>
            </a: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62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89265">
            <a:off x="4994271" y="1117205"/>
            <a:ext cx="3485341" cy="2614006"/>
          </a:xfrm>
        </p:spPr>
      </p:pic>
      <p:pic>
        <p:nvPicPr>
          <p:cNvPr id="5" name="Рисунок 4" descr="DSC06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857628"/>
            <a:ext cx="3571900" cy="2678925"/>
          </a:xfrm>
          <a:prstGeom prst="rect">
            <a:avLst/>
          </a:prstGeom>
        </p:spPr>
      </p:pic>
      <p:pic>
        <p:nvPicPr>
          <p:cNvPr id="6" name="Рисунок 5" descr="DSC06208.JPG"/>
          <p:cNvPicPr>
            <a:picLocks noChangeAspect="1"/>
          </p:cNvPicPr>
          <p:nvPr/>
        </p:nvPicPr>
        <p:blipFill>
          <a:blip r:embed="rId5" cstate="print"/>
          <a:srcRect l="21875" t="15625" b="13541"/>
          <a:stretch>
            <a:fillRect/>
          </a:stretch>
        </p:blipFill>
        <p:spPr>
          <a:xfrm rot="21018223">
            <a:off x="530041" y="1216059"/>
            <a:ext cx="3612789" cy="23593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98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8|1.1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1.9|2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|1.3|1|1.5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|2.2|1.5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.1|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9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8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|1.4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1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3|1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247</TotalTime>
  <Words>305</Words>
  <PresentationFormat>Экран (4:3)</PresentationFormat>
  <Paragraphs>20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Классный час  «Цветок семейного счастья»</vt:lpstr>
      <vt:lpstr>Слайд 2</vt:lpstr>
      <vt:lpstr>Я пригласила сегодня на наш праздник и родителей, и бабушек, и дедушек, и прабабушек,  прадедушек. </vt:lpstr>
      <vt:lpstr>Слайд 4</vt:lpstr>
      <vt:lpstr>Издавна на Руси была традиция встречать гостей в доме караваем и солью. Вот и я по этой традиции хочу встретить  наших гостей  вкусным домашним караваем. </vt:lpstr>
      <vt:lpstr>Свою связь с предками и родными можно изобразить на рисунке. Такой рисунок называется генеалогическим древом.</vt:lpstr>
      <vt:lpstr>Издревле на Руси существовала традиция: представители одной семьи занимались одним видом деятельности.                                           Так  рождались  династии  портных, пекарей, сапожников, военных, строителей, артистов, учителей. В нашем классе есть тоже семьи, где сформировались династии.</vt:lpstr>
      <vt:lpstr>Человек рождается, получает имя. Оно дается или по святцам - церковным книгам в честь какого-нибудь святого, чей праздник отмечается в том месяце, когда родился ребенок, или модное в данный период, либо в честь кого - то из членов семьи. </vt:lpstr>
      <vt:lpstr>Письмо в будущее</vt:lpstr>
      <vt:lpstr>Но любовь нужно и делами своими доказывать: помогать друг другу, заботиться друг о друге. И сейчас мы узнаем, какие замечательные помощники живут в наших семьях. </vt:lpstr>
      <vt:lpstr>Дружба ваших родителей помогла сделать такое чудо в классе. Вот это и есть дружба!</vt:lpstr>
      <vt:lpstr>Кто умеет отдыхать, тот хорошо трудится и учится. </vt:lpstr>
      <vt:lpstr> В каждой семье есть фотографии, которые надолго оставляют память о дорогих людях, о событиях в семейной жизни.  </vt:lpstr>
      <vt:lpstr>А закончить наш разговор  я предлагаю песней Юрия Антонова «Крыша дома твоего». </vt:lpstr>
      <vt:lpstr>Завтра учебные будни начнутся.                                                                      А сегодня – праздничный час!  (Приглашение к чаепитию).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«Цветок семейного счастья»</dc:title>
  <cp:lastModifiedBy>Артём</cp:lastModifiedBy>
  <cp:revision>62</cp:revision>
  <dcterms:modified xsi:type="dcterms:W3CDTF">2013-01-20T21:51:11Z</dcterms:modified>
</cp:coreProperties>
</file>