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71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2" r:id="rId26"/>
    <p:sldId id="279" r:id="rId27"/>
    <p:sldId id="284" r:id="rId28"/>
    <p:sldId id="28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5067F-9C64-4992-A494-8C5E0FC71D5C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ED7FC9-B9A5-418C-A565-9B2A4C2DE84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5067F-9C64-4992-A494-8C5E0FC71D5C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ED7FC9-B9A5-418C-A565-9B2A4C2DE8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5067F-9C64-4992-A494-8C5E0FC71D5C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ED7FC9-B9A5-418C-A565-9B2A4C2DE8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5067F-9C64-4992-A494-8C5E0FC71D5C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ED7FC9-B9A5-418C-A565-9B2A4C2DE8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5067F-9C64-4992-A494-8C5E0FC71D5C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ED7FC9-B9A5-418C-A565-9B2A4C2DE84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5067F-9C64-4992-A494-8C5E0FC71D5C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ED7FC9-B9A5-418C-A565-9B2A4C2DE8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5067F-9C64-4992-A494-8C5E0FC71D5C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ED7FC9-B9A5-418C-A565-9B2A4C2DE8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5067F-9C64-4992-A494-8C5E0FC71D5C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ED7FC9-B9A5-418C-A565-9B2A4C2DE8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5067F-9C64-4992-A494-8C5E0FC71D5C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ED7FC9-B9A5-418C-A565-9B2A4C2DE84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5067F-9C64-4992-A494-8C5E0FC71D5C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ED7FC9-B9A5-418C-A565-9B2A4C2DE8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5067F-9C64-4992-A494-8C5E0FC71D5C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ED7FC9-B9A5-418C-A565-9B2A4C2DE84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795067F-9C64-4992-A494-8C5E0FC71D5C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DED7FC9-B9A5-418C-A565-9B2A4C2DE84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jpg"/><Relationship Id="rId7" Type="http://schemas.openxmlformats.org/officeDocument/2006/relationships/image" Target="../media/image4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3" y="0"/>
            <a:ext cx="9276523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16633"/>
            <a:ext cx="6120680" cy="648071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УЧРЕЖДЕНИЕ ДЕТСКИЙ САД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№ 22 «Малыш»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5738" y="1412776"/>
            <a:ext cx="4530758" cy="4896544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sz="5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51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51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«МЫ </a:t>
            </a:r>
            <a:r>
              <a:rPr lang="ru-RU" sz="51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помним, мы гордимся</a:t>
            </a:r>
            <a:r>
              <a:rPr lang="ru-RU" sz="51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!!!»</a:t>
            </a:r>
          </a:p>
          <a:p>
            <a:pPr algn="r"/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br>
              <a:rPr lang="ru-RU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Галкина А.А. воспитатель,</a:t>
            </a: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Михнова Л. В. Музыкальный руководитель,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906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0"/>
            <a:ext cx="8172399" cy="688284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5656672" cy="92211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1484784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Подготовительный этап 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 Основной этап.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Заключительный этап.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5718">
            <a:off x="4742182" y="2874702"/>
            <a:ext cx="2887613" cy="4083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050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810039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160728" cy="92211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Подготовительный этап: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7607">
            <a:off x="6692480" y="19381"/>
            <a:ext cx="2289969" cy="1522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635896" y="1196752"/>
            <a:ext cx="540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Постановка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цели, определение формы работы. 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Изучение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методической литературы и сбор художественной литературы.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Создание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презентации мастер - класса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«Георгиевская ленточка»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Составление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сценария праздника «День Победы – самый главный день!»</a:t>
            </a:r>
          </a:p>
        </p:txBody>
      </p:sp>
    </p:spTree>
    <p:extLst>
      <p:ext uri="{BB962C8B-B14F-4D97-AF65-F5344CB8AC3E}">
        <p14:creationId xmlns:p14="http://schemas.microsoft.com/office/powerpoint/2010/main" val="140050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02"/>
            <a:ext cx="810039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3240360" cy="7780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Основной этап: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1052736"/>
            <a:ext cx="55801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Работа с детьми:</a:t>
            </a:r>
            <a:r>
              <a:rPr lang="ru-RU" b="1" dirty="0"/>
              <a:t> </a:t>
            </a:r>
            <a:endParaRPr lang="ru-RU" dirty="0"/>
          </a:p>
          <a:p>
            <a:pPr>
              <a:buNone/>
            </a:pPr>
            <a:r>
              <a:rPr lang="ru-RU" b="1" u="sng" dirty="0" smtClean="0"/>
              <a:t>Цель</a:t>
            </a:r>
            <a:r>
              <a:rPr lang="ru-RU" b="1" u="sng" dirty="0"/>
              <a:t>:</a:t>
            </a:r>
            <a:endParaRPr lang="ru-RU" b="1" dirty="0"/>
          </a:p>
          <a:p>
            <a:r>
              <a:rPr lang="ru-RU" b="1" dirty="0"/>
              <a:t>      -формировать у детей представления о событиях истории Отечества, героизме его народа.</a:t>
            </a:r>
          </a:p>
          <a:p>
            <a:pPr>
              <a:buNone/>
            </a:pPr>
            <a:r>
              <a:rPr lang="ru-RU" b="1" u="sng" dirty="0"/>
              <a:t>Задачи:</a:t>
            </a:r>
            <a:endParaRPr lang="ru-RU" b="1" dirty="0"/>
          </a:p>
          <a:p>
            <a:r>
              <a:rPr lang="ru-RU" b="1" dirty="0"/>
              <a:t>     -познакомить детей с историей Великой Отечественной Войны.</a:t>
            </a:r>
          </a:p>
          <a:p>
            <a:r>
              <a:rPr lang="ru-RU" b="1" dirty="0"/>
              <a:t>     -воспитывать патриотическое чувство, эмоционально – положительное отношение к воинам защитникам, желание быть такими же смелыми, отважными, сильными благородными;</a:t>
            </a:r>
          </a:p>
          <a:p>
            <a:r>
              <a:rPr lang="ru-RU" b="1" dirty="0"/>
              <a:t>     -расширить у детей представления о Празднике День Победы, познакомить с его традициями;</a:t>
            </a:r>
          </a:p>
          <a:p>
            <a:r>
              <a:rPr lang="ru-RU" b="1" dirty="0"/>
              <a:t>     -познакомить с образом воина победителя;</a:t>
            </a:r>
          </a:p>
          <a:p>
            <a:r>
              <a:rPr lang="ru-RU" b="1" dirty="0"/>
              <a:t>     -рассказать о подвигах героев ВОВ;</a:t>
            </a:r>
          </a:p>
          <a:p>
            <a:r>
              <a:rPr lang="ru-RU" b="1" dirty="0"/>
              <a:t>     -познакомить с военной техникой военных лет;</a:t>
            </a:r>
          </a:p>
          <a:p>
            <a:r>
              <a:rPr lang="ru-RU" b="1" dirty="0"/>
              <a:t>     -учить соблюдать ритуалы у памятников и обелисков.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8333">
            <a:off x="6336104" y="87941"/>
            <a:ext cx="2028056" cy="1521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050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0"/>
            <a:ext cx="8172399" cy="70466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3816424" cy="6480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Формы и методы: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5227">
            <a:off x="6357851" y="81297"/>
            <a:ext cx="2044499" cy="1533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63888" y="1196752"/>
            <a:ext cx="54726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Чтение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рассказов: «Таежный подарок»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А.Кузнецов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), «Война и дети»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А.Гайдар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), «За Родину»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С.Баруздин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), «Памятник советскому солдату»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Л.Кассиль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Чтение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стихотворений: «Мать-Земля»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Я.Абидов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), «Навек запомни»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М.Исаковский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), «Солдаты»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Г.Рублев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), «Шинель»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Е.Благинина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Прослушивание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песен военных лет.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Рассматривание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фотографий, открыток с изображением памятников, мемориалов, посвященных героям войны. 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Беседа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 День Победы!», «Военная техника».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Дидактическая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игра «Узнай и назови боевую технику ВОВ», «Города герои»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7. Тематические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Никто не забыт, ничто не забыто…», «Этих дней не смолкнет слава!»,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«9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Мая».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8.Экскурсия 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мемориалу Славы.  </a:t>
            </a:r>
          </a:p>
        </p:txBody>
      </p:sp>
    </p:spTree>
    <p:extLst>
      <p:ext uri="{BB962C8B-B14F-4D97-AF65-F5344CB8AC3E}">
        <p14:creationId xmlns:p14="http://schemas.microsoft.com/office/powerpoint/2010/main" val="140050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95" y="-27384"/>
            <a:ext cx="8172399" cy="69746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336704" cy="7200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836711"/>
            <a:ext cx="56886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Сделать родителей активными участниками проекта.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-заинтересовать родителей проектом;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-дать представление о том, как можно участвовать в нём;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-направить на совместную творческую деятельность с детьми.</a:t>
            </a:r>
          </a:p>
          <a:p>
            <a:pPr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Формы и методы: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Сбор информации, материала о Великой Отечественной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Войне;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Консультация для родителей «Роль родителей в воспитании у детей любви к родному краю, городу, гордости за Родину и народ через ознакомление с событиями Великой Отечественной войны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Консультация «Ознакомление детей с событиями Великой Отечественной войны» 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Презентация «Детская литература о войне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Мастер-класс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«Георгиевская лента»;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родителями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«Забег здоровья»;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Шествие в «Бессмертном полк».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50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810039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624736" cy="99412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итоге основного этапа прошли следующие мероприятия: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1412776"/>
            <a:ext cx="53285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Мастер – класс «Я помню, я горжусь!»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Акция «Георгиевская лента» и листовок «Память»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Экскурсия к мемориалу.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Флешмоб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«Для вас, наши Победители!»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Проведение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праздника «День Победы – самый главный день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Забег «Здоровья»; шествие «Бессмертный полк».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9770">
            <a:off x="7400113" y="443093"/>
            <a:ext cx="1675296" cy="1116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050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810039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4752528" cy="7920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Заключительный этап: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772816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Опрос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детей по теме.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Планирование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дальнейшей работы по данному направлению.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8639">
            <a:off x="4391903" y="3575768"/>
            <a:ext cx="4645152" cy="2611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050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810039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1872208" cy="7780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Заключение: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116632"/>
            <a:ext cx="597666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начало работы уровень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формированности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представлений и знаний у детей составлял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45%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езультаты проектной деятельности доказали, что знания детей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 истории нашей страны, своей семьи, о героях нашей Родины, стали более глубокими и составили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83%.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Таким образом, проектная деятельность в совокупности дала возможность сформировать у детей представления о Великой Отечественной Войне,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дошкольников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героями Великой Отечественной войны. У детей возникло огромное желание быть сильными, отважными, смелыми, как их дедушки и бабушки. Это проявлялось на спортивных досугах, на празднике 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День Победы – самый главный день!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мой взгляд, суть гражданско-патриотического воспитания состоит в том, чтобы посеять и взрастить в детской душе семена любви  к родному дому и семье, к истории и культуре страны, созданной трудами родных и близких людей.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      Важным условием нравственно-патриотического воспитания детей стала  тесная взаимосвязь с родителями.  Привлечение семьи к нравственно-патриотическому воспитанию детей требовала от воспитателя особого такта, внимания и чуткости к каждому родителю и ребенку. </a:t>
            </a:r>
          </a:p>
          <a:p>
            <a:pPr>
              <a:buNone/>
            </a:pPr>
            <a:r>
              <a:rPr lang="ru-RU" dirty="0"/>
              <a:t>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68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024"/>
            <a:ext cx="81724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1628800"/>
            <a:ext cx="52565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Георгиевская лента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биколор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двуцвет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оранжевого и черного цветов. Цвета ленты – 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чёрный и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жёлто - 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оранжевый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означают «Дым и пламя» и являются знаком личной доблести солдата на поле боя. Георгиевские ленточки, которые волонтёры раздают на улицах российских городов, символизируют общую память о Великой победе, память, объединяющую самые разные поколения и слои российского общества.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777686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23069"/>
            <a:ext cx="81723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Беседа «Этот день Победы!»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40769"/>
            <a:ext cx="3802330" cy="2501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605" y="2234614"/>
            <a:ext cx="3528392" cy="222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45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-27384"/>
            <a:ext cx="81724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4320480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кратковременный, групповой.</a:t>
            </a:r>
          </a:p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 старшей  группы № 7, </a:t>
            </a:r>
            <a:b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музыкальный руководитель,</a:t>
            </a:r>
            <a:b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воспитатели, родители.</a:t>
            </a: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 реализации проекта: </a:t>
            </a:r>
          </a:p>
          <a:p>
            <a:pPr marL="0" lvl="0" indent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апрель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 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2015год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6" name="Picture 4" descr="https://docs.google.com/viewer?url=http%3A%2F%2Fnsportal.ru%2Fsites%2Fdefault%2Ffiles%2F2013%2F1%2Fdeti-geroi.ppt&amp;docid=140f919931f651295f04117a84d38a50&amp;a=bi&amp;pagenumber=6&amp;w=5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81614">
            <a:off x="4463123" y="4145687"/>
            <a:ext cx="3108967" cy="2585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74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81723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56207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Оформление приёмной для родителей: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585285"/>
            <a:ext cx="2616129" cy="4272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76" y="1052736"/>
            <a:ext cx="3643924" cy="2330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2311">
            <a:off x="2542337" y="3807038"/>
            <a:ext cx="3905773" cy="2193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53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97" y="0"/>
            <a:ext cx="81723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3813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Оформление патриотического уголка группы: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852936"/>
            <a:ext cx="2483768" cy="4421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5423">
            <a:off x="3808195" y="1518122"/>
            <a:ext cx="4752528" cy="2669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638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0"/>
            <a:ext cx="810039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696744" cy="99412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Мастер – класс «Я помню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Я горжусь!»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988840"/>
            <a:ext cx="3000333" cy="225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467" y="766307"/>
            <a:ext cx="2736304" cy="1722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632">
            <a:off x="4241572" y="836713"/>
            <a:ext cx="1962218" cy="2616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84984"/>
            <a:ext cx="1908213" cy="2544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565">
            <a:off x="3284540" y="4089208"/>
            <a:ext cx="1714691" cy="2286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8203">
            <a:off x="6905509" y="4097175"/>
            <a:ext cx="1957718" cy="2610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07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0"/>
            <a:ext cx="8172399" cy="689140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480720" cy="92211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Акция «Георгиевская Лента» и листовки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2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81723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4248472" cy="6480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Поход к мемориалу: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217" y="116632"/>
            <a:ext cx="249627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0" y="950697"/>
            <a:ext cx="2472277" cy="1854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217" y="2276872"/>
            <a:ext cx="249627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096" y="3068960"/>
            <a:ext cx="2466121" cy="1849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170" y="4628576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825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8172399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908721"/>
            <a:ext cx="2400267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2400" y="188640"/>
            <a:ext cx="8141600" cy="850106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Флешмоб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«Для вас, наши Победители!»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55896"/>
            <a:ext cx="2390491" cy="1792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667580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631577"/>
            <a:ext cx="2352260" cy="1764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990" y="2492896"/>
            <a:ext cx="3250354" cy="2222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52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81723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624736" cy="1440160"/>
          </a:xfrm>
        </p:spPr>
        <p:txBody>
          <a:bodyPr>
            <a:noAutofit/>
          </a:bodyPr>
          <a:lstStyle/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Концерт «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День Победы – самый главный день!»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682" y="505926"/>
            <a:ext cx="2155943" cy="2635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854" y="1412776"/>
            <a:ext cx="188530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60" y="512287"/>
            <a:ext cx="2347304" cy="2868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618" y="3190390"/>
            <a:ext cx="2526391" cy="1894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91" y="3381215"/>
            <a:ext cx="3029279" cy="1703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365" y="4941168"/>
            <a:ext cx="332837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31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81723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2400" y="188640"/>
            <a:ext cx="8141600" cy="720081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Забег «Здоровья» и шествие «Бессмертный полк»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4835">
            <a:off x="3547571" y="1052736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33192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0134">
            <a:off x="6283722" y="2599856"/>
            <a:ext cx="2390034" cy="1792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5575">
            <a:off x="2604963" y="4855468"/>
            <a:ext cx="2002532" cy="2002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957">
            <a:off x="3883090" y="3356992"/>
            <a:ext cx="201622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6226">
            <a:off x="4905931" y="4566737"/>
            <a:ext cx="2102623" cy="2102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570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-5071"/>
            <a:ext cx="8856984" cy="69573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0196322">
            <a:off x="3788131" y="4701864"/>
            <a:ext cx="66575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7244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81794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3384376" cy="93610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404664"/>
            <a:ext cx="5363668" cy="4248471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Память о Великой Отечественной войне, ставшей для нашего поколения уже далекой историей, - это не только хроника, летопись и дневники, но это её исторические уроки, вобравшие в себя социальный опыт прошлого и устремление в настоящее и будущее. Все дальше в глубь истории уходят события, связанные с Великой Отечественной войной. Передать эстафету памяти, показать дошкольникам величие и  самоотверженность подвига советских людей, завоевавших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Победу -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одна из задач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патриотического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воспитания, которую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решать в тесном взаимодействии  с родителями воспитанников, с учреждениями дополнительного образования, социумом.</a:t>
            </a:r>
          </a:p>
          <a:p>
            <a:endParaRPr lang="ru-RU" dirty="0"/>
          </a:p>
        </p:txBody>
      </p:sp>
      <p:pic>
        <p:nvPicPr>
          <p:cNvPr id="4" name="Picture 2" descr="http://player.myshared.ru/86528/data/images/img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342960"/>
            <a:ext cx="1857355" cy="2583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moiprogi.ru/images/windows_rodina_mat_zovet_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024" y="4509120"/>
            <a:ext cx="3581144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00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81724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260648"/>
            <a:ext cx="5760640" cy="4176464"/>
          </a:xfrm>
        </p:spPr>
        <p:txBody>
          <a:bodyPr>
            <a:normAutofit fontScale="77500" lnSpcReduction="20000"/>
          </a:bodyPr>
          <a:lstStyle/>
          <a:p>
            <a:pPr marL="82296" indent="0" algn="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Патриотическое воспитание дошкольников –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проблема в условиях современной России. Изменилась не только жизнь, но и мы сами. В течение последних десятилетий радикально переосмыслено само понятие патриотического воспитания дошкольников, его содержание, цели и задачи. Чувство любви к Родине – это одно из самых сильных чувств, без него человек ущербен, не ощущает своих корней. Поэтому важно, чтобы ребенок уже в дошкольном возрасте почувствовал личную ответственность за родную землю и ее будущее. </a:t>
            </a:r>
          </a:p>
          <a:p>
            <a:endParaRPr lang="ru-RU" dirty="0"/>
          </a:p>
        </p:txBody>
      </p:sp>
      <p:pic>
        <p:nvPicPr>
          <p:cNvPr id="4" name="Picture 4" descr="pio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8131" y="4581128"/>
            <a:ext cx="5760640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90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81724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260648"/>
            <a:ext cx="5616624" cy="2808312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ru-RU" dirty="0"/>
              <a:t>Тема Великой Отечественной войны чрезвычайно актуальна в современном обществе, способствует объединению, сплочению нашего народа. День Победы близок и понятен детям дошкольного возраста, потому что реализует достаточно простую, ясную идею, известную им по сказкам, – идею противостояния добра и зла и финальной победы добра.</a:t>
            </a:r>
          </a:p>
        </p:txBody>
      </p:sp>
      <p:pic>
        <p:nvPicPr>
          <p:cNvPr id="5" name="Picture 2" descr="D:\надина папка\документация сад\ДОК-ТЫ РАБОТА\ярмарка идей\рис о войне\ю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8349">
            <a:off x="3687562" y="3129656"/>
            <a:ext cx="3168352" cy="1509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40_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58130">
            <a:off x="5396983" y="4017487"/>
            <a:ext cx="3781425" cy="25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58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81724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2520280" cy="850106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332656"/>
            <a:ext cx="5760640" cy="403244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Как помочь подрастающему поколению сформировать у них чувство долга, чувство уважения к славным защитникам нашей Родины, чувство гордости за свой великий народ, который подарил нам счастливую жизнь. </a:t>
            </a:r>
          </a:p>
          <a:p>
            <a:pPr>
              <a:buNone/>
            </a:pP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       Одним из путей решения этой проблемы является проектная деятельность, позволяющая создать естественную ситуацию общения и практического взаимодействия детей и взрослых. Реализация проекта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«Мы помним, мы гордимся!!!» </a:t>
            </a: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позволила задействовать различные виды детской деятельности.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подразумевал единение детей и взрослых, поэтому полноправными участниками стали и родители.</a:t>
            </a:r>
          </a:p>
        </p:txBody>
      </p:sp>
      <p:pic>
        <p:nvPicPr>
          <p:cNvPr id="5" name="Picture 2" descr="http://player.myshared.ru/341089/data/images/img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24542">
            <a:off x="4770530" y="4122397"/>
            <a:ext cx="4104456" cy="2484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5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81724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2952328" cy="92211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548680"/>
            <a:ext cx="4865744" cy="4032448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Способствовать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формированию у детей  нравственных ценностей (толерантность, уважение к защитникам Родины, гордость за свой народ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Способствовать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закреплению знаний о том, кто и как защищал нашу Родину в годы войны.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Воспитывать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нравственно - патриотические чувства у детей через совместные мероприятия детей, родителей, и педагогов, через расширение общего кругозора.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5461">
            <a:off x="5723700" y="4221488"/>
            <a:ext cx="3302426" cy="2476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31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816831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60648"/>
            <a:ext cx="1912256" cy="10081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7362">
            <a:off x="4932806" y="4256016"/>
            <a:ext cx="3305308" cy="2210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28346" y="836712"/>
            <a:ext cx="5531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расширению  и систематизации знаний детей о Великой отечественной войне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Формировать гражданскую позицию, чувство любви к Родине;</a:t>
            </a:r>
          </a:p>
          <a:p>
            <a:pPr marL="342900" indent="-342900"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Воспитывать в детях гордость за свою Родину, уважительное отношение к старшему поколению, ветеранам Великой Отечественной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войны;</a:t>
            </a:r>
          </a:p>
          <a:p>
            <a:pPr marL="342900" indent="-342900">
              <a:buFontTx/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Обогащать и развивать словарный запас детей, познакомить с произведениями художественной литературы и музыки военных лет;</a:t>
            </a:r>
          </a:p>
          <a:p>
            <a:pPr marL="342900" indent="-342900">
              <a:buFontTx/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Проводить работу с родителями, привлекая их                 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патриотическому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воспитанию в семье.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82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120680" cy="576064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Краткая аннотация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9943">
            <a:off x="6613102" y="5549"/>
            <a:ext cx="2873734" cy="1796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03848" y="764704"/>
            <a:ext cx="5729840" cy="460851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Дети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сохраняют интерес к истории своей страны, Празднику День Победы,  осознанно проявляют уважение к заслугам и подвигам воинов Великой Отечественной войны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Родители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активные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заинтересованные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участники проекта, осознают важность патриотического воспитания дошкольников, развивают у ребёнка потребность к познанию, общению со взрослыми и сверстниками, через совместную проектную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деятельность.</a:t>
            </a:r>
          </a:p>
          <a:p>
            <a:pPr marL="82296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Воспитатель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осуществляет инновационную деятельность, повышает профессиональный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уровень.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421</TotalTime>
  <Words>1278</Words>
  <Application>Microsoft Office PowerPoint</Application>
  <PresentationFormat>Экран (4:3)</PresentationFormat>
  <Paragraphs>114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Солнцестояние</vt:lpstr>
      <vt:lpstr>МУНИЦИПАЛЬНОЕ  БЮДЖЕТНОЕ ДОШКОЛЬНОЕ ОБРАЗОВАТЕЛЬНОЕ УЧРЕЖДЕНИЕ ДЕТСКИЙ САД № 22 «Малыш»</vt:lpstr>
      <vt:lpstr>Вид проекта:  </vt:lpstr>
      <vt:lpstr>Актуальность:</vt:lpstr>
      <vt:lpstr>Презентация PowerPoint</vt:lpstr>
      <vt:lpstr>Презентация PowerPoint</vt:lpstr>
      <vt:lpstr>Проблема: </vt:lpstr>
      <vt:lpstr>Цель проекта:</vt:lpstr>
      <vt:lpstr>Задачи:</vt:lpstr>
      <vt:lpstr>Краткая аннотация проекта: </vt:lpstr>
      <vt:lpstr>Этапы реализации проекта:</vt:lpstr>
      <vt:lpstr>Подготовительный этап:</vt:lpstr>
      <vt:lpstr>Основной этап:</vt:lpstr>
      <vt:lpstr>Формы и методы:</vt:lpstr>
      <vt:lpstr>Взаимодействие с родителями:</vt:lpstr>
      <vt:lpstr>В итоге основного этапа прошли следующие мероприятия:</vt:lpstr>
      <vt:lpstr>Заключительный этап:</vt:lpstr>
      <vt:lpstr>Заключение:</vt:lpstr>
      <vt:lpstr>Презентация PowerPoint</vt:lpstr>
      <vt:lpstr>Беседа «Этот день Победы!»</vt:lpstr>
      <vt:lpstr>Оформление приёмной для родителей:</vt:lpstr>
      <vt:lpstr>Оформление патриотического уголка группы:</vt:lpstr>
      <vt:lpstr>Мастер – класс «Я помню! Я горжусь!»</vt:lpstr>
      <vt:lpstr>Акция «Георгиевская Лента» и листовки</vt:lpstr>
      <vt:lpstr>Поход к мемориалу: </vt:lpstr>
      <vt:lpstr>Флешмоб «Для вас, наши Победители!»</vt:lpstr>
      <vt:lpstr>Концерт «День Победы – самый главный день!» </vt:lpstr>
      <vt:lpstr>Забег «Здоровья» и шествие «Бессмертный полк»</vt:lpstr>
      <vt:lpstr>Презентация PowerPoint</vt:lpstr>
    </vt:vector>
  </TitlesOfParts>
  <Company>StartSoft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БЮДЖЕТНОЕ ДОШКОЛЬНОЕ ОБРАЗОВАТЕЛЬНОЕ УЧРЕЖДЕНИЕ ДЕТСКИЙ САД КОМБИНИРОВАННОГО ВИДА № 22 «РОДНИЧОК»</dc:title>
  <dc:creator>User</dc:creator>
  <cp:lastModifiedBy>User</cp:lastModifiedBy>
  <cp:revision>37</cp:revision>
  <dcterms:created xsi:type="dcterms:W3CDTF">2016-05-12T14:08:02Z</dcterms:created>
  <dcterms:modified xsi:type="dcterms:W3CDTF">2016-05-15T10:51:17Z</dcterms:modified>
</cp:coreProperties>
</file>