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3" r:id="rId3"/>
    <p:sldId id="290" r:id="rId4"/>
    <p:sldId id="262" r:id="rId5"/>
    <p:sldId id="265" r:id="rId6"/>
    <p:sldId id="258" r:id="rId7"/>
    <p:sldId id="259" r:id="rId8"/>
    <p:sldId id="286" r:id="rId9"/>
    <p:sldId id="261" r:id="rId10"/>
    <p:sldId id="287" r:id="rId11"/>
    <p:sldId id="264" r:id="rId12"/>
    <p:sldId id="282" r:id="rId13"/>
    <p:sldId id="268" r:id="rId14"/>
    <p:sldId id="269" r:id="rId15"/>
    <p:sldId id="270" r:id="rId16"/>
    <p:sldId id="275" r:id="rId17"/>
    <p:sldId id="292" r:id="rId18"/>
    <p:sldId id="291" r:id="rId19"/>
    <p:sldId id="276" r:id="rId20"/>
    <p:sldId id="272" r:id="rId21"/>
    <p:sldId id="274" r:id="rId22"/>
    <p:sldId id="277" r:id="rId23"/>
    <p:sldId id="279" r:id="rId24"/>
    <p:sldId id="280" r:id="rId25"/>
    <p:sldId id="281" r:id="rId26"/>
    <p:sldId id="28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17FBC-A94A-41B2-84C1-6D97AABE5C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C7BAF6-2E1D-4FF6-BB38-0FA97B4C9733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Совокупность приёмов – область педагогического знания, отражающего характеристики глубинных процессов педагогической деятельности, особенности их взаимодействия, управление которыми обеспечивает необходимую эффективность учебно-воспитательного процесса;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74C0F68-BA74-4D29-9688-CE4682707679}" type="parTrans" cxnId="{27B08FE4-E000-450D-8BB7-077CF5FA5AE8}">
      <dgm:prSet/>
      <dgm:spPr/>
      <dgm:t>
        <a:bodyPr/>
        <a:lstStyle/>
        <a:p>
          <a:endParaRPr lang="ru-RU"/>
        </a:p>
      </dgm:t>
    </dgm:pt>
    <dgm:pt modelId="{614D4025-4895-4994-B226-6715251E5B05}" type="sibTrans" cxnId="{27B08FE4-E000-450D-8BB7-077CF5FA5AE8}">
      <dgm:prSet/>
      <dgm:spPr/>
      <dgm:t>
        <a:bodyPr/>
        <a:lstStyle/>
        <a:p>
          <a:endParaRPr lang="ru-RU"/>
        </a:p>
      </dgm:t>
    </dgm:pt>
    <dgm:pt modelId="{60B1F091-E3B6-411D-AA8F-271DC3F24B4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Совокупность форм, методов, приёмов и средств передачи социального опыта, а также техническое оснащение этого процесса;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A1112E-5066-4AF2-AF40-4A829F4B45F1}" type="parTrans" cxnId="{4708DA5F-E3C2-484A-B660-0D6DD10662A3}">
      <dgm:prSet/>
      <dgm:spPr/>
      <dgm:t>
        <a:bodyPr/>
        <a:lstStyle/>
        <a:p>
          <a:endParaRPr lang="ru-RU"/>
        </a:p>
      </dgm:t>
    </dgm:pt>
    <dgm:pt modelId="{8A3C57FC-EA67-48FE-8D69-1051E6FCB871}" type="sibTrans" cxnId="{4708DA5F-E3C2-484A-B660-0D6DD10662A3}">
      <dgm:prSet/>
      <dgm:spPr/>
      <dgm:t>
        <a:bodyPr/>
        <a:lstStyle/>
        <a:p>
          <a:endParaRPr lang="ru-RU"/>
        </a:p>
      </dgm:t>
    </dgm:pt>
    <dgm:pt modelId="{F5351F04-3E0C-4C3D-9EBB-B5E48F36B7B9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Совокупность способов организации учебно-познавательного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20A3A6C-15B3-4274-A93B-13EF6B5AB75D}" type="parTrans" cxnId="{5D060685-9C85-4AB0-8538-482F2FAAACA7}">
      <dgm:prSet/>
      <dgm:spPr/>
      <dgm:t>
        <a:bodyPr/>
        <a:lstStyle/>
        <a:p>
          <a:endParaRPr lang="ru-RU"/>
        </a:p>
      </dgm:t>
    </dgm:pt>
    <dgm:pt modelId="{F69182E3-3CEE-4854-B562-387E6AF3021C}" type="sibTrans" cxnId="{5D060685-9C85-4AB0-8538-482F2FAAACA7}">
      <dgm:prSet/>
      <dgm:spPr/>
      <dgm:t>
        <a:bodyPr/>
        <a:lstStyle/>
        <a:p>
          <a:endParaRPr lang="ru-RU"/>
        </a:p>
      </dgm:t>
    </dgm:pt>
    <dgm:pt modelId="{B18652DD-5AD5-4E38-8009-64908CA24005}" type="pres">
      <dgm:prSet presAssocID="{03E17FBC-A94A-41B2-84C1-6D97AABE5C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B34284-9A3C-48A8-98A5-9317BC7B9B9C}" type="pres">
      <dgm:prSet presAssocID="{28C7BAF6-2E1D-4FF6-BB38-0FA97B4C9733}" presName="linNode" presStyleCnt="0"/>
      <dgm:spPr/>
    </dgm:pt>
    <dgm:pt modelId="{BF95A440-A896-498B-8C17-E64E24F9F6A0}" type="pres">
      <dgm:prSet presAssocID="{28C7BAF6-2E1D-4FF6-BB38-0FA97B4C9733}" presName="parentText" presStyleLbl="node1" presStyleIdx="0" presStyleCnt="3" custScaleX="193718" custScaleY="114411" custLinFactNeighborX="-32328" custLinFactNeighborY="146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24F02-FB78-43AD-A54B-71B69BC2FB73}" type="pres">
      <dgm:prSet presAssocID="{614D4025-4895-4994-B226-6715251E5B05}" presName="sp" presStyleCnt="0"/>
      <dgm:spPr/>
    </dgm:pt>
    <dgm:pt modelId="{BA8E4F39-D56A-4B5B-B705-F62C59B70F49}" type="pres">
      <dgm:prSet presAssocID="{60B1F091-E3B6-411D-AA8F-271DC3F24B40}" presName="linNode" presStyleCnt="0"/>
      <dgm:spPr/>
    </dgm:pt>
    <dgm:pt modelId="{D85C1E30-1CCF-4EDD-8797-E837CD723719}" type="pres">
      <dgm:prSet presAssocID="{60B1F091-E3B6-411D-AA8F-271DC3F24B40}" presName="parentText" presStyleLbl="node1" presStyleIdx="1" presStyleCnt="3" custScaleX="158013" custScaleY="99212" custLinFactNeighborX="77640" custLinFactNeighborY="83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3EA17-7F22-44EC-A57E-7E26AFF10A33}" type="pres">
      <dgm:prSet presAssocID="{8A3C57FC-EA67-48FE-8D69-1051E6FCB871}" presName="sp" presStyleCnt="0"/>
      <dgm:spPr/>
    </dgm:pt>
    <dgm:pt modelId="{5CA3F503-C217-4083-A4D8-EE7C640D525B}" type="pres">
      <dgm:prSet presAssocID="{F5351F04-3E0C-4C3D-9EBB-B5E48F36B7B9}" presName="linNode" presStyleCnt="0"/>
      <dgm:spPr/>
    </dgm:pt>
    <dgm:pt modelId="{AE6A80A1-96D5-4741-9546-AAFDF39B5F89}" type="pres">
      <dgm:prSet presAssocID="{F5351F04-3E0C-4C3D-9EBB-B5E48F36B7B9}" presName="parentText" presStyleLbl="node1" presStyleIdx="2" presStyleCnt="3" custScaleX="140978" custScaleY="125170" custLinFactNeighborX="-42166" custLinFactNeighborY="178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927F82-7FA0-4BF0-BD69-F2AD24240424}" type="presOf" srcId="{60B1F091-E3B6-411D-AA8F-271DC3F24B40}" destId="{D85C1E30-1CCF-4EDD-8797-E837CD723719}" srcOrd="0" destOrd="0" presId="urn:microsoft.com/office/officeart/2005/8/layout/vList5"/>
    <dgm:cxn modelId="{1B6E3146-DC95-41D4-B913-F8714BB74A1B}" type="presOf" srcId="{03E17FBC-A94A-41B2-84C1-6D97AABE5C46}" destId="{B18652DD-5AD5-4E38-8009-64908CA24005}" srcOrd="0" destOrd="0" presId="urn:microsoft.com/office/officeart/2005/8/layout/vList5"/>
    <dgm:cxn modelId="{4708DA5F-E3C2-484A-B660-0D6DD10662A3}" srcId="{03E17FBC-A94A-41B2-84C1-6D97AABE5C46}" destId="{60B1F091-E3B6-411D-AA8F-271DC3F24B40}" srcOrd="1" destOrd="0" parTransId="{D3A1112E-5066-4AF2-AF40-4A829F4B45F1}" sibTransId="{8A3C57FC-EA67-48FE-8D69-1051E6FCB871}"/>
    <dgm:cxn modelId="{550E1DC8-3203-481E-946C-0237A8AA8842}" type="presOf" srcId="{28C7BAF6-2E1D-4FF6-BB38-0FA97B4C9733}" destId="{BF95A440-A896-498B-8C17-E64E24F9F6A0}" srcOrd="0" destOrd="0" presId="urn:microsoft.com/office/officeart/2005/8/layout/vList5"/>
    <dgm:cxn modelId="{B456AC77-7792-495E-9FD7-74212402A6EF}" type="presOf" srcId="{F5351F04-3E0C-4C3D-9EBB-B5E48F36B7B9}" destId="{AE6A80A1-96D5-4741-9546-AAFDF39B5F89}" srcOrd="0" destOrd="0" presId="urn:microsoft.com/office/officeart/2005/8/layout/vList5"/>
    <dgm:cxn modelId="{27B08FE4-E000-450D-8BB7-077CF5FA5AE8}" srcId="{03E17FBC-A94A-41B2-84C1-6D97AABE5C46}" destId="{28C7BAF6-2E1D-4FF6-BB38-0FA97B4C9733}" srcOrd="0" destOrd="0" parTransId="{874C0F68-BA74-4D29-9688-CE4682707679}" sibTransId="{614D4025-4895-4994-B226-6715251E5B05}"/>
    <dgm:cxn modelId="{5D060685-9C85-4AB0-8538-482F2FAAACA7}" srcId="{03E17FBC-A94A-41B2-84C1-6D97AABE5C46}" destId="{F5351F04-3E0C-4C3D-9EBB-B5E48F36B7B9}" srcOrd="2" destOrd="0" parTransId="{320A3A6C-15B3-4274-A93B-13EF6B5AB75D}" sibTransId="{F69182E3-3CEE-4854-B562-387E6AF3021C}"/>
    <dgm:cxn modelId="{E4052A3C-0E8B-473C-88FA-91F4BCCB181B}" type="presParOf" srcId="{B18652DD-5AD5-4E38-8009-64908CA24005}" destId="{6FB34284-9A3C-48A8-98A5-9317BC7B9B9C}" srcOrd="0" destOrd="0" presId="urn:microsoft.com/office/officeart/2005/8/layout/vList5"/>
    <dgm:cxn modelId="{BF616655-0CF0-40B4-8A6E-5DDA9BF93D38}" type="presParOf" srcId="{6FB34284-9A3C-48A8-98A5-9317BC7B9B9C}" destId="{BF95A440-A896-498B-8C17-E64E24F9F6A0}" srcOrd="0" destOrd="0" presId="urn:microsoft.com/office/officeart/2005/8/layout/vList5"/>
    <dgm:cxn modelId="{0FADB9B7-A29C-4377-A86C-A19A82FDD29D}" type="presParOf" srcId="{B18652DD-5AD5-4E38-8009-64908CA24005}" destId="{84924F02-FB78-43AD-A54B-71B69BC2FB73}" srcOrd="1" destOrd="0" presId="urn:microsoft.com/office/officeart/2005/8/layout/vList5"/>
    <dgm:cxn modelId="{4D550868-B658-453D-A566-F1E3F95CB275}" type="presParOf" srcId="{B18652DD-5AD5-4E38-8009-64908CA24005}" destId="{BA8E4F39-D56A-4B5B-B705-F62C59B70F49}" srcOrd="2" destOrd="0" presId="urn:microsoft.com/office/officeart/2005/8/layout/vList5"/>
    <dgm:cxn modelId="{EEC2473E-5DC9-4153-A40C-AF00C006AF11}" type="presParOf" srcId="{BA8E4F39-D56A-4B5B-B705-F62C59B70F49}" destId="{D85C1E30-1CCF-4EDD-8797-E837CD723719}" srcOrd="0" destOrd="0" presId="urn:microsoft.com/office/officeart/2005/8/layout/vList5"/>
    <dgm:cxn modelId="{8DBD93DD-9585-4ECC-BE6F-95761A5BA37D}" type="presParOf" srcId="{B18652DD-5AD5-4E38-8009-64908CA24005}" destId="{B133EA17-7F22-44EC-A57E-7E26AFF10A33}" srcOrd="3" destOrd="0" presId="urn:microsoft.com/office/officeart/2005/8/layout/vList5"/>
    <dgm:cxn modelId="{E582DCC7-3D2D-44BB-87BA-6C47FB2C27C5}" type="presParOf" srcId="{B18652DD-5AD5-4E38-8009-64908CA24005}" destId="{5CA3F503-C217-4083-A4D8-EE7C640D525B}" srcOrd="4" destOrd="0" presId="urn:microsoft.com/office/officeart/2005/8/layout/vList5"/>
    <dgm:cxn modelId="{716DD265-D481-4817-A57A-0549CC5DABA0}" type="presParOf" srcId="{5CA3F503-C217-4083-A4D8-EE7C640D525B}" destId="{AE6A80A1-96D5-4741-9546-AAFDF39B5F8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A1EEF-D123-424A-ACD2-231BFC374554}" type="doc">
      <dgm:prSet loTypeId="urn:microsoft.com/office/officeart/2005/8/layout/vList2" loCatId="list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0912359-A6BC-41B4-B5D5-54F154E096C9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Игра – пространство « внутренней социализации» ребенка, средство усвоения социальных установок (Л.С. </a:t>
          </a:r>
          <a:r>
            <a:rPr lang="ru-RU" b="1" dirty="0" err="1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Выготский</a:t>
          </a:r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)</a:t>
          </a:r>
          <a:endParaRPr lang="ru-RU" dirty="0">
            <a:solidFill>
              <a:schemeClr val="bg2">
                <a:lumMod val="10000"/>
              </a:schemeClr>
            </a:solidFill>
            <a:latin typeface="Monotype Corsiva" pitchFamily="66" charset="0"/>
            <a:cs typeface="Times New Roman" pitchFamily="18" charset="0"/>
          </a:endParaRPr>
        </a:p>
      </dgm:t>
    </dgm:pt>
    <dgm:pt modelId="{01812869-FB4F-4E52-A9E2-484B08652258}" type="parTrans" cxnId="{1B32A983-B82D-4A5F-A304-ACA3F280B2F4}">
      <dgm:prSet/>
      <dgm:spPr/>
      <dgm:t>
        <a:bodyPr/>
        <a:lstStyle/>
        <a:p>
          <a:endParaRPr lang="ru-RU"/>
        </a:p>
      </dgm:t>
    </dgm:pt>
    <dgm:pt modelId="{7EBFAE8F-AE19-403E-975D-0CA653BFBA64}" type="sibTrans" cxnId="{1B32A983-B82D-4A5F-A304-ACA3F280B2F4}">
      <dgm:prSet/>
      <dgm:spPr/>
      <dgm:t>
        <a:bodyPr/>
        <a:lstStyle/>
        <a:p>
          <a:endParaRPr lang="ru-RU"/>
        </a:p>
      </dgm:t>
    </dgm:pt>
    <dgm:pt modelId="{8E51EAA4-2323-4284-A01A-367BB4FB0704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Игра – свобода личности в воображении, «иллюзорная реализация нереализуемых интересов» (А.Н.Леонтьев)</a:t>
          </a:r>
          <a:endParaRPr lang="ru-RU" dirty="0">
            <a:solidFill>
              <a:schemeClr val="bg2">
                <a:lumMod val="10000"/>
              </a:schemeClr>
            </a:solidFill>
            <a:latin typeface="Monotype Corsiva" pitchFamily="66" charset="0"/>
            <a:cs typeface="Times New Roman" pitchFamily="18" charset="0"/>
          </a:endParaRPr>
        </a:p>
      </dgm:t>
    </dgm:pt>
    <dgm:pt modelId="{6B5E7C68-54BC-4843-B897-A7A780CB1274}" type="parTrans" cxnId="{AE483D7D-F4A5-4003-A912-71CBC7D225CF}">
      <dgm:prSet/>
      <dgm:spPr/>
      <dgm:t>
        <a:bodyPr/>
        <a:lstStyle/>
        <a:p>
          <a:endParaRPr lang="ru-RU"/>
        </a:p>
      </dgm:t>
    </dgm:pt>
    <dgm:pt modelId="{2ED9FA10-8D1E-4000-B7E0-E11EC98F9809}" type="sibTrans" cxnId="{AE483D7D-F4A5-4003-A912-71CBC7D225CF}">
      <dgm:prSet/>
      <dgm:spPr/>
      <dgm:t>
        <a:bodyPr/>
        <a:lstStyle/>
        <a:p>
          <a:endParaRPr lang="ru-RU"/>
        </a:p>
      </dgm:t>
    </dgm:pt>
    <dgm:pt modelId="{5D52ECCD-EF52-4A65-97C6-DEE8ADA07C1B}">
      <dgm:prSet/>
      <dgm:spPr/>
      <dgm:t>
        <a:bodyPr/>
        <a:lstStyle/>
        <a:p>
          <a:r>
            <a:rPr lang="ru-RU" dirty="0" smtClean="0">
              <a:latin typeface="Monotype Corsiva" pitchFamily="66" charset="0"/>
            </a:rPr>
            <a:t>Игра- путь детей к познанию мира (А.М. Горький)</a:t>
          </a:r>
          <a:endParaRPr lang="ru-RU" dirty="0">
            <a:latin typeface="Monotype Corsiva" pitchFamily="66" charset="0"/>
          </a:endParaRPr>
        </a:p>
      </dgm:t>
    </dgm:pt>
    <dgm:pt modelId="{ABED2547-4049-4A5E-A217-DD992FBDC384}" type="parTrans" cxnId="{0989B752-5898-4714-BD9A-49B48E2589F0}">
      <dgm:prSet/>
      <dgm:spPr/>
      <dgm:t>
        <a:bodyPr/>
        <a:lstStyle/>
        <a:p>
          <a:endParaRPr lang="ru-RU"/>
        </a:p>
      </dgm:t>
    </dgm:pt>
    <dgm:pt modelId="{96BA6CC9-4AFF-43D2-9058-AFF566AF1D0A}" type="sibTrans" cxnId="{0989B752-5898-4714-BD9A-49B48E2589F0}">
      <dgm:prSet/>
      <dgm:spPr/>
      <dgm:t>
        <a:bodyPr/>
        <a:lstStyle/>
        <a:p>
          <a:endParaRPr lang="ru-RU"/>
        </a:p>
      </dgm:t>
    </dgm:pt>
    <dgm:pt modelId="{FD7F080B-7A94-4F74-8EB0-40660485995C}">
      <dgm:prSet/>
      <dgm:spPr/>
      <dgm:t>
        <a:bodyPr/>
        <a:lstStyle/>
        <a:p>
          <a:r>
            <a:rPr lang="ru-RU" b="1" dirty="0" smtClean="0">
              <a:latin typeface="Monotype Corsiva" pitchFamily="66" charset="0"/>
            </a:rPr>
            <a:t>Игра — высшая форма исследования.</a:t>
          </a:r>
          <a:br>
            <a:rPr lang="ru-RU" b="1" dirty="0" smtClean="0">
              <a:latin typeface="Monotype Corsiva" pitchFamily="66" charset="0"/>
            </a:rPr>
          </a:br>
          <a:r>
            <a:rPr lang="ru-RU" b="1" dirty="0" smtClean="0">
              <a:latin typeface="Monotype Corsiva" pitchFamily="66" charset="0"/>
            </a:rPr>
            <a:t>(Альберт Эйнштейн)</a:t>
          </a:r>
          <a:endParaRPr lang="ru-RU" dirty="0">
            <a:latin typeface="Monotype Corsiva" pitchFamily="66" charset="0"/>
          </a:endParaRPr>
        </a:p>
      </dgm:t>
    </dgm:pt>
    <dgm:pt modelId="{DD842E9B-673A-4AEE-916C-02D49138D0A3}" type="parTrans" cxnId="{8AAF73F4-89AB-4E4E-83BF-8EA48CF64066}">
      <dgm:prSet/>
      <dgm:spPr/>
    </dgm:pt>
    <dgm:pt modelId="{A2ED02E3-CB6A-4E81-8A8A-C41809532BB0}" type="sibTrans" cxnId="{8AAF73F4-89AB-4E4E-83BF-8EA48CF64066}">
      <dgm:prSet/>
      <dgm:spPr/>
    </dgm:pt>
    <dgm:pt modelId="{0DAEA5BD-3356-45CD-855F-863704AC1540}" type="pres">
      <dgm:prSet presAssocID="{323A1EEF-D123-424A-ACD2-231BFC3745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B18767-C26C-4F17-840A-919E1228ED93}" type="pres">
      <dgm:prSet presAssocID="{5D52ECCD-EF52-4A65-97C6-DEE8ADA07C1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712B9-3996-49A4-9A55-FC831A13E30B}" type="pres">
      <dgm:prSet presAssocID="{96BA6CC9-4AFF-43D2-9058-AFF566AF1D0A}" presName="spacer" presStyleCnt="0"/>
      <dgm:spPr/>
    </dgm:pt>
    <dgm:pt modelId="{F3EAA869-79F4-447D-89C4-82978F4CA12C}" type="pres">
      <dgm:prSet presAssocID="{FD7F080B-7A94-4F74-8EB0-40660485995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9A9FE-1573-429C-930A-D6D15F5F2EC5}" type="pres">
      <dgm:prSet presAssocID="{A2ED02E3-CB6A-4E81-8A8A-C41809532BB0}" presName="spacer" presStyleCnt="0"/>
      <dgm:spPr/>
    </dgm:pt>
    <dgm:pt modelId="{F5DFF04B-1E35-47C8-87B9-19A436126342}" type="pres">
      <dgm:prSet presAssocID="{10912359-A6BC-41B4-B5D5-54F154E096C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C2170-A84A-49AE-8445-FC2D6506C786}" type="pres">
      <dgm:prSet presAssocID="{7EBFAE8F-AE19-403E-975D-0CA653BFBA64}" presName="spacer" presStyleCnt="0"/>
      <dgm:spPr/>
    </dgm:pt>
    <dgm:pt modelId="{A608BF0F-F56F-48ED-A4DB-E3CFF22C1BED}" type="pres">
      <dgm:prSet presAssocID="{8E51EAA4-2323-4284-A01A-367BB4FB070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32A983-B82D-4A5F-A304-ACA3F280B2F4}" srcId="{323A1EEF-D123-424A-ACD2-231BFC374554}" destId="{10912359-A6BC-41B4-B5D5-54F154E096C9}" srcOrd="2" destOrd="0" parTransId="{01812869-FB4F-4E52-A9E2-484B08652258}" sibTransId="{7EBFAE8F-AE19-403E-975D-0CA653BFBA64}"/>
    <dgm:cxn modelId="{A3FF2BBE-A186-4205-8246-F31AEB836EF1}" type="presOf" srcId="{323A1EEF-D123-424A-ACD2-231BFC374554}" destId="{0DAEA5BD-3356-45CD-855F-863704AC1540}" srcOrd="0" destOrd="0" presId="urn:microsoft.com/office/officeart/2005/8/layout/vList2"/>
    <dgm:cxn modelId="{0989B752-5898-4714-BD9A-49B48E2589F0}" srcId="{323A1EEF-D123-424A-ACD2-231BFC374554}" destId="{5D52ECCD-EF52-4A65-97C6-DEE8ADA07C1B}" srcOrd="0" destOrd="0" parTransId="{ABED2547-4049-4A5E-A217-DD992FBDC384}" sibTransId="{96BA6CC9-4AFF-43D2-9058-AFF566AF1D0A}"/>
    <dgm:cxn modelId="{FE128DD2-351C-4000-80A9-BDEEB435D520}" type="presOf" srcId="{5D52ECCD-EF52-4A65-97C6-DEE8ADA07C1B}" destId="{2CB18767-C26C-4F17-840A-919E1228ED93}" srcOrd="0" destOrd="0" presId="urn:microsoft.com/office/officeart/2005/8/layout/vList2"/>
    <dgm:cxn modelId="{8AAF73F4-89AB-4E4E-83BF-8EA48CF64066}" srcId="{323A1EEF-D123-424A-ACD2-231BFC374554}" destId="{FD7F080B-7A94-4F74-8EB0-40660485995C}" srcOrd="1" destOrd="0" parTransId="{DD842E9B-673A-4AEE-916C-02D49138D0A3}" sibTransId="{A2ED02E3-CB6A-4E81-8A8A-C41809532BB0}"/>
    <dgm:cxn modelId="{77377D6D-AC8E-475A-9E00-463930372348}" type="presOf" srcId="{10912359-A6BC-41B4-B5D5-54F154E096C9}" destId="{F5DFF04B-1E35-47C8-87B9-19A436126342}" srcOrd="0" destOrd="0" presId="urn:microsoft.com/office/officeart/2005/8/layout/vList2"/>
    <dgm:cxn modelId="{83F6EAE0-56EA-4BDB-923F-D6C0AEBAECF5}" type="presOf" srcId="{8E51EAA4-2323-4284-A01A-367BB4FB0704}" destId="{A608BF0F-F56F-48ED-A4DB-E3CFF22C1BED}" srcOrd="0" destOrd="0" presId="urn:microsoft.com/office/officeart/2005/8/layout/vList2"/>
    <dgm:cxn modelId="{1DE17F16-4E52-4E6A-9204-3A7F999E3930}" type="presOf" srcId="{FD7F080B-7A94-4F74-8EB0-40660485995C}" destId="{F3EAA869-79F4-447D-89C4-82978F4CA12C}" srcOrd="0" destOrd="0" presId="urn:microsoft.com/office/officeart/2005/8/layout/vList2"/>
    <dgm:cxn modelId="{AE483D7D-F4A5-4003-A912-71CBC7D225CF}" srcId="{323A1EEF-D123-424A-ACD2-231BFC374554}" destId="{8E51EAA4-2323-4284-A01A-367BB4FB0704}" srcOrd="3" destOrd="0" parTransId="{6B5E7C68-54BC-4843-B897-A7A780CB1274}" sibTransId="{2ED9FA10-8D1E-4000-B7E0-E11EC98F9809}"/>
    <dgm:cxn modelId="{C19AD607-34DE-493C-9302-C2089BB92348}" type="presParOf" srcId="{0DAEA5BD-3356-45CD-855F-863704AC1540}" destId="{2CB18767-C26C-4F17-840A-919E1228ED93}" srcOrd="0" destOrd="0" presId="urn:microsoft.com/office/officeart/2005/8/layout/vList2"/>
    <dgm:cxn modelId="{71F581E6-2EA8-431F-BCCC-F7FC79662006}" type="presParOf" srcId="{0DAEA5BD-3356-45CD-855F-863704AC1540}" destId="{4BD712B9-3996-49A4-9A55-FC831A13E30B}" srcOrd="1" destOrd="0" presId="urn:microsoft.com/office/officeart/2005/8/layout/vList2"/>
    <dgm:cxn modelId="{B6BD54A0-56A1-478D-8D14-4F5D9CFA69B0}" type="presParOf" srcId="{0DAEA5BD-3356-45CD-855F-863704AC1540}" destId="{F3EAA869-79F4-447D-89C4-82978F4CA12C}" srcOrd="2" destOrd="0" presId="urn:microsoft.com/office/officeart/2005/8/layout/vList2"/>
    <dgm:cxn modelId="{F4900AAD-2451-45DE-89F7-872C0AFA4ABF}" type="presParOf" srcId="{0DAEA5BD-3356-45CD-855F-863704AC1540}" destId="{1699A9FE-1573-429C-930A-D6D15F5F2EC5}" srcOrd="3" destOrd="0" presId="urn:microsoft.com/office/officeart/2005/8/layout/vList2"/>
    <dgm:cxn modelId="{CF69F253-2C41-4AE6-B0B3-C3618BEE7367}" type="presParOf" srcId="{0DAEA5BD-3356-45CD-855F-863704AC1540}" destId="{F5DFF04B-1E35-47C8-87B9-19A436126342}" srcOrd="4" destOrd="0" presId="urn:microsoft.com/office/officeart/2005/8/layout/vList2"/>
    <dgm:cxn modelId="{1F5CA5B0-BF1A-4A2D-A6E0-564065EB7F8A}" type="presParOf" srcId="{0DAEA5BD-3356-45CD-855F-863704AC1540}" destId="{A7AC2170-A84A-49AE-8445-FC2D6506C786}" srcOrd="5" destOrd="0" presId="urn:microsoft.com/office/officeart/2005/8/layout/vList2"/>
    <dgm:cxn modelId="{4E1A2D1D-75DE-45C2-96DA-156CAD407F48}" type="presParOf" srcId="{0DAEA5BD-3356-45CD-855F-863704AC1540}" destId="{A608BF0F-F56F-48ED-A4DB-E3CFF22C1B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6C17F8-27B3-44B0-91C4-C227C366ADE4}" type="doc">
      <dgm:prSet loTypeId="urn:microsoft.com/office/officeart/2005/8/layout/defaul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71BAAA6-A4C3-46BC-8647-4ED4531CF1E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- это естественная для ребёнка форма обучения, естественная потребность ребёнка;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EF7BCA-392E-4FB5-A0A2-C121811CFEAA}" type="parTrans" cxnId="{C07DD32D-E449-4D6B-BB30-BFB026C292D4}">
      <dgm:prSet/>
      <dgm:spPr/>
      <dgm:t>
        <a:bodyPr/>
        <a:lstStyle/>
        <a:p>
          <a:endParaRPr lang="ru-RU"/>
        </a:p>
      </dgm:t>
    </dgm:pt>
    <dgm:pt modelId="{7971A50B-0C06-413B-A3EB-68751F8498B6}" type="sibTrans" cxnId="{C07DD32D-E449-4D6B-BB30-BFB026C292D4}">
      <dgm:prSet/>
      <dgm:spPr/>
      <dgm:t>
        <a:bodyPr/>
        <a:lstStyle/>
        <a:p>
          <a:endParaRPr lang="ru-RU"/>
        </a:p>
      </dgm:t>
    </dgm:pt>
    <dgm:pt modelId="{8C486BF8-352A-4C10-AB56-8ECBBB66425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побуждают учеников к высказыванию оригинальных идей и к принятию нестандартных решений;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F80EA1-0240-4ACF-A073-C48246CD05B2}" type="parTrans" cxnId="{721F88F5-E976-4031-AA51-C2D3FDE3F568}">
      <dgm:prSet/>
      <dgm:spPr/>
      <dgm:t>
        <a:bodyPr/>
        <a:lstStyle/>
        <a:p>
          <a:endParaRPr lang="ru-RU"/>
        </a:p>
      </dgm:t>
    </dgm:pt>
    <dgm:pt modelId="{D7707299-665B-45A7-8B82-35760D1288FA}" type="sibTrans" cxnId="{721F88F5-E976-4031-AA51-C2D3FDE3F568}">
      <dgm:prSet/>
      <dgm:spPr/>
      <dgm:t>
        <a:bodyPr/>
        <a:lstStyle/>
        <a:p>
          <a:endParaRPr lang="ru-RU"/>
        </a:p>
      </dgm:t>
    </dgm:pt>
    <dgm:pt modelId="{699173BE-09F9-4E37-8690-11E3A91F4E73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совершенствуют познавательные способности обучающихся, способствует закреплению учебного материала, развивают умения применять его в новых условиях;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4E1EA5-F56A-4E27-8D02-99E5163E3908}" type="parTrans" cxnId="{812ECAED-AEA1-430F-A345-CBB21C753EAE}">
      <dgm:prSet/>
      <dgm:spPr/>
      <dgm:t>
        <a:bodyPr/>
        <a:lstStyle/>
        <a:p>
          <a:endParaRPr lang="ru-RU"/>
        </a:p>
      </dgm:t>
    </dgm:pt>
    <dgm:pt modelId="{B8CA151F-330B-4270-8EB0-795A4A5E2D50}" type="sibTrans" cxnId="{812ECAED-AEA1-430F-A345-CBB21C753EAE}">
      <dgm:prSet/>
      <dgm:spPr/>
      <dgm:t>
        <a:bodyPr/>
        <a:lstStyle/>
        <a:p>
          <a:endParaRPr lang="ru-RU"/>
        </a:p>
      </dgm:t>
    </dgm:pt>
    <dgm:pt modelId="{445AF802-EF40-463E-9615-97D0004F474A}">
      <dgm:prSet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активизирует  мыслительную деятельность, формирует потребность к самосовершенствованию, саморазвитию;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1793F2-0104-4B5F-BDAB-C87E46E18C81}" type="parTrans" cxnId="{32C892BC-5BDF-4B96-9149-302A733E3248}">
      <dgm:prSet/>
      <dgm:spPr/>
      <dgm:t>
        <a:bodyPr/>
        <a:lstStyle/>
        <a:p>
          <a:endParaRPr lang="ru-RU"/>
        </a:p>
      </dgm:t>
    </dgm:pt>
    <dgm:pt modelId="{D66F004E-CA0B-4319-A086-6AEEA9C84B4C}" type="sibTrans" cxnId="{32C892BC-5BDF-4B96-9149-302A733E3248}">
      <dgm:prSet/>
      <dgm:spPr/>
      <dgm:t>
        <a:bodyPr/>
        <a:lstStyle/>
        <a:p>
          <a:endParaRPr lang="ru-RU"/>
        </a:p>
      </dgm:t>
    </dgm:pt>
    <dgm:pt modelId="{04CA4331-BE20-400F-8076-8EE899D5C4C6}" type="pres">
      <dgm:prSet presAssocID="{996C17F8-27B3-44B0-91C4-C227C366ADE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54F3A2-76B1-4ABD-90B0-5CEC983276FF}" type="pres">
      <dgm:prSet presAssocID="{445AF802-EF40-463E-9615-97D0004F474A}" presName="node" presStyleLbl="node1" presStyleIdx="0" presStyleCnt="4" custLinFactNeighborX="-532" custLinFactNeighborY="-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CF2CB-98AF-425A-86A4-D1564C068C02}" type="pres">
      <dgm:prSet presAssocID="{D66F004E-CA0B-4319-A086-6AEEA9C84B4C}" presName="sibTrans" presStyleCnt="0"/>
      <dgm:spPr/>
    </dgm:pt>
    <dgm:pt modelId="{BB856F22-ACDD-4E86-8BAA-0F931B725574}" type="pres">
      <dgm:prSet presAssocID="{699173BE-09F9-4E37-8690-11E3A91F4E73}" presName="node" presStyleLbl="node1" presStyleIdx="1" presStyleCnt="4" custLinFactNeighborX="-532" custLinFactNeighborY="-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4D8D8-80CF-4D52-9A41-17B06F4B7086}" type="pres">
      <dgm:prSet presAssocID="{B8CA151F-330B-4270-8EB0-795A4A5E2D50}" presName="sibTrans" presStyleCnt="0"/>
      <dgm:spPr/>
    </dgm:pt>
    <dgm:pt modelId="{A2D0EEC4-9E56-4F82-96F7-BAF9A9692AA9}" type="pres">
      <dgm:prSet presAssocID="{771BAAA6-A4C3-46BC-8647-4ED4531CF1E4}" presName="node" presStyleLbl="node1" presStyleIdx="2" presStyleCnt="4" custLinFactNeighborX="-532" custLinFactNeighborY="-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764C1-6DE2-40BD-A5D0-9176664C4159}" type="pres">
      <dgm:prSet presAssocID="{7971A50B-0C06-413B-A3EB-68751F8498B6}" presName="sibTrans" presStyleCnt="0"/>
      <dgm:spPr/>
    </dgm:pt>
    <dgm:pt modelId="{19E6A61E-CF1F-4236-99DF-E699BD53F216}" type="pres">
      <dgm:prSet presAssocID="{8C486BF8-352A-4C10-AB56-8ECBBB66425A}" presName="node" presStyleLbl="node1" presStyleIdx="3" presStyleCnt="4" custLinFactNeighborX="-532" custLinFactNeighborY="-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5893EF-1110-4C9C-9006-B97FECAE47B5}" type="presOf" srcId="{699173BE-09F9-4E37-8690-11E3A91F4E73}" destId="{BB856F22-ACDD-4E86-8BAA-0F931B725574}" srcOrd="0" destOrd="0" presId="urn:microsoft.com/office/officeart/2005/8/layout/default"/>
    <dgm:cxn modelId="{435A5DBB-12A2-4B7A-BD2F-0E5771A5A2D6}" type="presOf" srcId="{996C17F8-27B3-44B0-91C4-C227C366ADE4}" destId="{04CA4331-BE20-400F-8076-8EE899D5C4C6}" srcOrd="0" destOrd="0" presId="urn:microsoft.com/office/officeart/2005/8/layout/default"/>
    <dgm:cxn modelId="{32C892BC-5BDF-4B96-9149-302A733E3248}" srcId="{996C17F8-27B3-44B0-91C4-C227C366ADE4}" destId="{445AF802-EF40-463E-9615-97D0004F474A}" srcOrd="0" destOrd="0" parTransId="{BB1793F2-0104-4B5F-BDAB-C87E46E18C81}" sibTransId="{D66F004E-CA0B-4319-A086-6AEEA9C84B4C}"/>
    <dgm:cxn modelId="{C07DD32D-E449-4D6B-BB30-BFB026C292D4}" srcId="{996C17F8-27B3-44B0-91C4-C227C366ADE4}" destId="{771BAAA6-A4C3-46BC-8647-4ED4531CF1E4}" srcOrd="2" destOrd="0" parTransId="{AEEF7BCA-392E-4FB5-A0A2-C121811CFEAA}" sibTransId="{7971A50B-0C06-413B-A3EB-68751F8498B6}"/>
    <dgm:cxn modelId="{721F88F5-E976-4031-AA51-C2D3FDE3F568}" srcId="{996C17F8-27B3-44B0-91C4-C227C366ADE4}" destId="{8C486BF8-352A-4C10-AB56-8ECBBB66425A}" srcOrd="3" destOrd="0" parTransId="{D8F80EA1-0240-4ACF-A073-C48246CD05B2}" sibTransId="{D7707299-665B-45A7-8B82-35760D1288FA}"/>
    <dgm:cxn modelId="{937C5490-D466-422C-9EC4-484529FC2071}" type="presOf" srcId="{8C486BF8-352A-4C10-AB56-8ECBBB66425A}" destId="{19E6A61E-CF1F-4236-99DF-E699BD53F216}" srcOrd="0" destOrd="0" presId="urn:microsoft.com/office/officeart/2005/8/layout/default"/>
    <dgm:cxn modelId="{83713661-C41B-47CC-AADF-E475E1D5778E}" type="presOf" srcId="{445AF802-EF40-463E-9615-97D0004F474A}" destId="{C554F3A2-76B1-4ABD-90B0-5CEC983276FF}" srcOrd="0" destOrd="0" presId="urn:microsoft.com/office/officeart/2005/8/layout/default"/>
    <dgm:cxn modelId="{962E75AF-90F8-4A66-A4EE-FDF0880714F7}" type="presOf" srcId="{771BAAA6-A4C3-46BC-8647-4ED4531CF1E4}" destId="{A2D0EEC4-9E56-4F82-96F7-BAF9A9692AA9}" srcOrd="0" destOrd="0" presId="urn:microsoft.com/office/officeart/2005/8/layout/default"/>
    <dgm:cxn modelId="{812ECAED-AEA1-430F-A345-CBB21C753EAE}" srcId="{996C17F8-27B3-44B0-91C4-C227C366ADE4}" destId="{699173BE-09F9-4E37-8690-11E3A91F4E73}" srcOrd="1" destOrd="0" parTransId="{0A4E1EA5-F56A-4E27-8D02-99E5163E3908}" sibTransId="{B8CA151F-330B-4270-8EB0-795A4A5E2D50}"/>
    <dgm:cxn modelId="{B160964D-166D-4792-B7D4-C073885BAF75}" type="presParOf" srcId="{04CA4331-BE20-400F-8076-8EE899D5C4C6}" destId="{C554F3A2-76B1-4ABD-90B0-5CEC983276FF}" srcOrd="0" destOrd="0" presId="urn:microsoft.com/office/officeart/2005/8/layout/default"/>
    <dgm:cxn modelId="{66047651-EC16-473E-AB03-DB3602CBF641}" type="presParOf" srcId="{04CA4331-BE20-400F-8076-8EE899D5C4C6}" destId="{591CF2CB-98AF-425A-86A4-D1564C068C02}" srcOrd="1" destOrd="0" presId="urn:microsoft.com/office/officeart/2005/8/layout/default"/>
    <dgm:cxn modelId="{EC56D8C6-5439-45EA-827A-6AA6628405D9}" type="presParOf" srcId="{04CA4331-BE20-400F-8076-8EE899D5C4C6}" destId="{BB856F22-ACDD-4E86-8BAA-0F931B725574}" srcOrd="2" destOrd="0" presId="urn:microsoft.com/office/officeart/2005/8/layout/default"/>
    <dgm:cxn modelId="{156EC51B-DEC9-48A8-81E4-1588BF44FD44}" type="presParOf" srcId="{04CA4331-BE20-400F-8076-8EE899D5C4C6}" destId="{9B74D8D8-80CF-4D52-9A41-17B06F4B7086}" srcOrd="3" destOrd="0" presId="urn:microsoft.com/office/officeart/2005/8/layout/default"/>
    <dgm:cxn modelId="{29BAA014-B6DE-41A2-ADCF-57CDA4DCCEA6}" type="presParOf" srcId="{04CA4331-BE20-400F-8076-8EE899D5C4C6}" destId="{A2D0EEC4-9E56-4F82-96F7-BAF9A9692AA9}" srcOrd="4" destOrd="0" presId="urn:microsoft.com/office/officeart/2005/8/layout/default"/>
    <dgm:cxn modelId="{BF2A9072-D86A-4275-8EDF-A277EA075BC2}" type="presParOf" srcId="{04CA4331-BE20-400F-8076-8EE899D5C4C6}" destId="{39E764C1-6DE2-40BD-A5D0-9176664C4159}" srcOrd="5" destOrd="0" presId="urn:microsoft.com/office/officeart/2005/8/layout/default"/>
    <dgm:cxn modelId="{0474B1BE-77A5-4C1C-8513-33055D4842F7}" type="presParOf" srcId="{04CA4331-BE20-400F-8076-8EE899D5C4C6}" destId="{19E6A61E-CF1F-4236-99DF-E699BD53F21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AA809A-FB48-4AF3-A1BE-DFF3BFACDDE4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053B0-1884-4EFF-A9B7-7B3D90503313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Развлекательная 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(это основная функция игры - развлечь, доставить удовольствие, воодушевить, пробудить интерес);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C813F7B1-8D6C-4C10-9531-245281B0579D}" type="parTrans" cxnId="{4C1DD55E-75C1-412E-82E5-3A45F62477DC}">
      <dgm:prSet/>
      <dgm:spPr/>
      <dgm:t>
        <a:bodyPr/>
        <a:lstStyle/>
        <a:p>
          <a:endParaRPr lang="ru-RU"/>
        </a:p>
      </dgm:t>
    </dgm:pt>
    <dgm:pt modelId="{7A35DBCC-1A94-426E-9531-3A59BA102AA1}" type="sibTrans" cxnId="{4C1DD55E-75C1-412E-82E5-3A45F62477DC}">
      <dgm:prSet/>
      <dgm:spPr/>
      <dgm:t>
        <a:bodyPr/>
        <a:lstStyle/>
        <a:p>
          <a:endParaRPr lang="ru-RU"/>
        </a:p>
      </dgm:t>
    </dgm:pt>
    <dgm:pt modelId="{C3D3B2CF-C2F3-471F-B426-3F65060AF6CF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Коммуникативная (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формирование коммуникативных УУД);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574A2B9-CB31-44FA-A0B9-C617D794D810}" type="parTrans" cxnId="{88145804-99CA-4F8D-B930-DCB6BB4BA2B6}">
      <dgm:prSet/>
      <dgm:spPr/>
      <dgm:t>
        <a:bodyPr/>
        <a:lstStyle/>
        <a:p>
          <a:endParaRPr lang="ru-RU"/>
        </a:p>
      </dgm:t>
    </dgm:pt>
    <dgm:pt modelId="{8A664493-A06B-42E0-85B9-8DC588788241}" type="sibTrans" cxnId="{88145804-99CA-4F8D-B930-DCB6BB4BA2B6}">
      <dgm:prSet/>
      <dgm:spPr/>
      <dgm:t>
        <a:bodyPr/>
        <a:lstStyle/>
        <a:p>
          <a:endParaRPr lang="ru-RU"/>
        </a:p>
      </dgm:t>
    </dgm:pt>
    <dgm:pt modelId="{E42B16BF-534D-43FD-988B-A2F660F55D6F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Самореализация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(формирование личностных УУД);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10503C2-B260-468A-9EB0-FFDD9BCF82E4}" type="parTrans" cxnId="{379450CF-6BD7-4BA0-85A9-B29903DFF8C5}">
      <dgm:prSet/>
      <dgm:spPr/>
      <dgm:t>
        <a:bodyPr/>
        <a:lstStyle/>
        <a:p>
          <a:endParaRPr lang="ru-RU"/>
        </a:p>
      </dgm:t>
    </dgm:pt>
    <dgm:pt modelId="{6AA141D1-3759-4771-87F5-A2BA69D90644}" type="sibTrans" cxnId="{379450CF-6BD7-4BA0-85A9-B29903DFF8C5}">
      <dgm:prSet/>
      <dgm:spPr/>
      <dgm:t>
        <a:bodyPr/>
        <a:lstStyle/>
        <a:p>
          <a:endParaRPr lang="ru-RU"/>
        </a:p>
      </dgm:t>
    </dgm:pt>
    <dgm:pt modelId="{D44E6B7D-A172-48BE-9B71-8275A8F48D0A}">
      <dgm:prSet custT="1"/>
      <dgm:spPr/>
      <dgm:t>
        <a:bodyPr/>
        <a:lstStyle/>
        <a:p>
          <a:pPr rtl="0"/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Игротерапевтическая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(преодоление различных трудностей, возникающих в других видах жизнедеятельности);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0C585AE-7D03-47FB-95D3-77B0656BC869}" type="parTrans" cxnId="{22E7C779-E86C-48B0-9CF1-B3F2D7290D25}">
      <dgm:prSet/>
      <dgm:spPr/>
      <dgm:t>
        <a:bodyPr/>
        <a:lstStyle/>
        <a:p>
          <a:endParaRPr lang="ru-RU"/>
        </a:p>
      </dgm:t>
    </dgm:pt>
    <dgm:pt modelId="{54E12C65-F27F-4E4E-B08F-2BB2B3B0CDD6}" type="sibTrans" cxnId="{22E7C779-E86C-48B0-9CF1-B3F2D7290D25}">
      <dgm:prSet/>
      <dgm:spPr/>
      <dgm:t>
        <a:bodyPr/>
        <a:lstStyle/>
        <a:p>
          <a:endParaRPr lang="ru-RU"/>
        </a:p>
      </dgm:t>
    </dgm:pt>
    <dgm:pt modelId="{3027D34A-4DCB-470B-AA2A-D433F78EB58D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Диагностическая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(выявление отклонений от нормативного поведения, самопознание в процессе игры)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F2E3783-FCF6-4CBC-B496-8858034868A5}" type="parTrans" cxnId="{BCE6B9E6-7D67-496D-88B2-EBA9F4651EEE}">
      <dgm:prSet/>
      <dgm:spPr/>
      <dgm:t>
        <a:bodyPr/>
        <a:lstStyle/>
        <a:p>
          <a:endParaRPr lang="ru-RU"/>
        </a:p>
      </dgm:t>
    </dgm:pt>
    <dgm:pt modelId="{A1850DD0-E42A-4A4C-97DB-70C76394CBD1}" type="sibTrans" cxnId="{BCE6B9E6-7D67-496D-88B2-EBA9F4651EEE}">
      <dgm:prSet/>
      <dgm:spPr/>
      <dgm:t>
        <a:bodyPr/>
        <a:lstStyle/>
        <a:p>
          <a:endParaRPr lang="ru-RU"/>
        </a:p>
      </dgm:t>
    </dgm:pt>
    <dgm:pt modelId="{F58D5A68-90A5-4308-B4FC-7964E994E0F7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Социализация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(включение в систему общественных отношений, усвоение норм человеческого общежития).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ABC2C93-B91D-4603-AD0B-0222A344B0F2}" type="parTrans" cxnId="{987D6D5A-6EB1-4189-BDC0-92204F7243D8}">
      <dgm:prSet/>
      <dgm:spPr/>
      <dgm:t>
        <a:bodyPr/>
        <a:lstStyle/>
        <a:p>
          <a:endParaRPr lang="ru-RU"/>
        </a:p>
      </dgm:t>
    </dgm:pt>
    <dgm:pt modelId="{053A581C-3392-4FF7-B630-1BF6FC72FE58}" type="sibTrans" cxnId="{987D6D5A-6EB1-4189-BDC0-92204F7243D8}">
      <dgm:prSet/>
      <dgm:spPr/>
      <dgm:t>
        <a:bodyPr/>
        <a:lstStyle/>
        <a:p>
          <a:endParaRPr lang="ru-RU"/>
        </a:p>
      </dgm:t>
    </dgm:pt>
    <dgm:pt modelId="{275B40F6-B513-4B5B-9D77-F8AB1C481B32}" type="pres">
      <dgm:prSet presAssocID="{6EAA809A-FB48-4AF3-A1BE-DFF3BFACDDE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BA5C56-69A1-4068-AB1F-0E756D7F2880}" type="pres">
      <dgm:prSet presAssocID="{04E053B0-1884-4EFF-A9B7-7B3D90503313}" presName="composite" presStyleCnt="0"/>
      <dgm:spPr/>
      <dgm:t>
        <a:bodyPr/>
        <a:lstStyle/>
        <a:p>
          <a:endParaRPr lang="ru-RU"/>
        </a:p>
      </dgm:t>
    </dgm:pt>
    <dgm:pt modelId="{F09FCE61-4E60-4333-A046-A8E47E2ED00E}" type="pres">
      <dgm:prSet presAssocID="{04E053B0-1884-4EFF-A9B7-7B3D90503313}" presName="imgShp" presStyleLbl="fgImgPlace1" presStyleIdx="0" presStyleCnt="6" custLinFactX="-4467" custLinFactNeighborX="-100000" custLinFactNeighborY="-121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B501CC0-4B52-48EF-AFDD-1FC356A938A2}" type="pres">
      <dgm:prSet presAssocID="{04E053B0-1884-4EFF-A9B7-7B3D90503313}" presName="txShp" presStyleLbl="node1" presStyleIdx="0" presStyleCnt="6" custScaleX="114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1ADA2-5A2B-4C88-AE54-96B863EC758C}" type="pres">
      <dgm:prSet presAssocID="{7A35DBCC-1A94-426E-9531-3A59BA102AA1}" presName="spacing" presStyleCnt="0"/>
      <dgm:spPr/>
      <dgm:t>
        <a:bodyPr/>
        <a:lstStyle/>
        <a:p>
          <a:endParaRPr lang="ru-RU"/>
        </a:p>
      </dgm:t>
    </dgm:pt>
    <dgm:pt modelId="{E3391DCE-03C9-4007-82A3-46A0F51A597F}" type="pres">
      <dgm:prSet presAssocID="{C3D3B2CF-C2F3-471F-B426-3F65060AF6CF}" presName="composite" presStyleCnt="0"/>
      <dgm:spPr/>
      <dgm:t>
        <a:bodyPr/>
        <a:lstStyle/>
        <a:p>
          <a:endParaRPr lang="ru-RU"/>
        </a:p>
      </dgm:t>
    </dgm:pt>
    <dgm:pt modelId="{E0B113D0-92B1-4C41-A425-CF3F9A5D3F60}" type="pres">
      <dgm:prSet presAssocID="{C3D3B2CF-C2F3-471F-B426-3F65060AF6CF}" presName="imgShp" presStyleLbl="fgImgPlace1" presStyleIdx="1" presStyleCnt="6" custLinFactX="-13754" custLinFactNeighborX="-100000" custLinFactNeighborY="-265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72D7B17-9FD0-4464-A718-BFCDC34DDFBD}" type="pres">
      <dgm:prSet presAssocID="{C3D3B2CF-C2F3-471F-B426-3F65060AF6CF}" presName="txShp" presStyleLbl="node1" presStyleIdx="1" presStyleCnt="6" custScaleX="109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CBAC4-B61C-49BB-9037-FE4409904DD4}" type="pres">
      <dgm:prSet presAssocID="{8A664493-A06B-42E0-85B9-8DC588788241}" presName="spacing" presStyleCnt="0"/>
      <dgm:spPr/>
      <dgm:t>
        <a:bodyPr/>
        <a:lstStyle/>
        <a:p>
          <a:endParaRPr lang="ru-RU"/>
        </a:p>
      </dgm:t>
    </dgm:pt>
    <dgm:pt modelId="{32E2B328-22E8-43FD-8E6D-F2C03F348E02}" type="pres">
      <dgm:prSet presAssocID="{E42B16BF-534D-43FD-988B-A2F660F55D6F}" presName="composite" presStyleCnt="0"/>
      <dgm:spPr/>
      <dgm:t>
        <a:bodyPr/>
        <a:lstStyle/>
        <a:p>
          <a:endParaRPr lang="ru-RU"/>
        </a:p>
      </dgm:t>
    </dgm:pt>
    <dgm:pt modelId="{260177BB-3A03-4E4E-B123-B9AC5D7917A6}" type="pres">
      <dgm:prSet presAssocID="{E42B16BF-534D-43FD-988B-A2F660F55D6F}" presName="imgShp" presStyleLbl="fgImgPlace1" presStyleIdx="2" presStyleCnt="6" custLinFactX="-13754" custLinFactNeighborX="-100000" custLinFactNeighborY="-1177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71E717C-6367-4816-A091-8CD36E13A25C}" type="pres">
      <dgm:prSet presAssocID="{E42B16BF-534D-43FD-988B-A2F660F55D6F}" presName="txShp" presStyleLbl="node1" presStyleIdx="2" presStyleCnt="6" custScaleX="111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AA77-DE5A-4B9B-BBF1-68DE8BB70A96}" type="pres">
      <dgm:prSet presAssocID="{6AA141D1-3759-4771-87F5-A2BA69D90644}" presName="spacing" presStyleCnt="0"/>
      <dgm:spPr/>
      <dgm:t>
        <a:bodyPr/>
        <a:lstStyle/>
        <a:p>
          <a:endParaRPr lang="ru-RU"/>
        </a:p>
      </dgm:t>
    </dgm:pt>
    <dgm:pt modelId="{2778B6A3-794B-4741-9569-3A819A1880E2}" type="pres">
      <dgm:prSet presAssocID="{D44E6B7D-A172-48BE-9B71-8275A8F48D0A}" presName="composite" presStyleCnt="0"/>
      <dgm:spPr/>
      <dgm:t>
        <a:bodyPr/>
        <a:lstStyle/>
        <a:p>
          <a:endParaRPr lang="ru-RU"/>
        </a:p>
      </dgm:t>
    </dgm:pt>
    <dgm:pt modelId="{FF177A22-9E21-4946-A8C3-0350F847C4C2}" type="pres">
      <dgm:prSet presAssocID="{D44E6B7D-A172-48BE-9B71-8275A8F48D0A}" presName="imgShp" presStyleLbl="fgImgPlace1" presStyleIdx="3" presStyleCnt="6" custLinFactX="-13754" custLinFactNeighborX="-100000" custLinFactNeighborY="-1160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1566F8E-CFD0-4E30-8956-6F0AFA8E66DE}" type="pres">
      <dgm:prSet presAssocID="{D44E6B7D-A172-48BE-9B71-8275A8F48D0A}" presName="txShp" presStyleLbl="node1" presStyleIdx="3" presStyleCnt="6" custScaleX="109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05E00-B7E6-45F5-BF88-34100ECF114D}" type="pres">
      <dgm:prSet presAssocID="{54E12C65-F27F-4E4E-B08F-2BB2B3B0CDD6}" presName="spacing" presStyleCnt="0"/>
      <dgm:spPr/>
      <dgm:t>
        <a:bodyPr/>
        <a:lstStyle/>
        <a:p>
          <a:endParaRPr lang="ru-RU"/>
        </a:p>
      </dgm:t>
    </dgm:pt>
    <dgm:pt modelId="{5D250772-987D-438B-B9B3-DADD5DF821BF}" type="pres">
      <dgm:prSet presAssocID="{3027D34A-4DCB-470B-AA2A-D433F78EB58D}" presName="composite" presStyleCnt="0"/>
      <dgm:spPr/>
      <dgm:t>
        <a:bodyPr/>
        <a:lstStyle/>
        <a:p>
          <a:endParaRPr lang="ru-RU"/>
        </a:p>
      </dgm:t>
    </dgm:pt>
    <dgm:pt modelId="{675B347A-5FBB-4843-8771-81481D83368D}" type="pres">
      <dgm:prSet presAssocID="{3027D34A-4DCB-470B-AA2A-D433F78EB58D}" presName="imgShp" presStyleLbl="fgImgPlace1" presStyleIdx="4" presStyleCnt="6" custLinFactX="-23041" custLinFactNeighborX="-100000" custLinFactNeighborY="-214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79F2ADF-B9AC-47B1-8C82-F2658DCC7C41}" type="pres">
      <dgm:prSet presAssocID="{3027D34A-4DCB-470B-AA2A-D433F78EB58D}" presName="txShp" presStyleLbl="node1" presStyleIdx="4" presStyleCnt="6" custScaleX="110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178FB-AB8E-427A-B5BA-2CA8DCC9755D}" type="pres">
      <dgm:prSet presAssocID="{A1850DD0-E42A-4A4C-97DB-70C76394CBD1}" presName="spacing" presStyleCnt="0"/>
      <dgm:spPr/>
      <dgm:t>
        <a:bodyPr/>
        <a:lstStyle/>
        <a:p>
          <a:endParaRPr lang="ru-RU"/>
        </a:p>
      </dgm:t>
    </dgm:pt>
    <dgm:pt modelId="{75EB7B9D-37B3-4C2A-A5A8-F45C37523AB6}" type="pres">
      <dgm:prSet presAssocID="{F58D5A68-90A5-4308-B4FC-7964E994E0F7}" presName="composite" presStyleCnt="0"/>
      <dgm:spPr/>
      <dgm:t>
        <a:bodyPr/>
        <a:lstStyle/>
        <a:p>
          <a:endParaRPr lang="ru-RU"/>
        </a:p>
      </dgm:t>
    </dgm:pt>
    <dgm:pt modelId="{AC99213D-D08F-4529-9287-C30328136382}" type="pres">
      <dgm:prSet presAssocID="{F58D5A68-90A5-4308-B4FC-7964E994E0F7}" presName="imgShp" presStyleLbl="fgImgPlace1" presStyleIdx="5" presStyleCnt="6" custLinFactX="-23041" custLinFactNeighborX="-100000" custLinFactNeighborY="-198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3DE981A-D998-49DD-A3F3-1B5A1B04E89A}" type="pres">
      <dgm:prSet presAssocID="{F58D5A68-90A5-4308-B4FC-7964E994E0F7}" presName="txShp" presStyleLbl="node1" presStyleIdx="5" presStyleCnt="6" custScaleX="106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1574A-A897-4525-B5E4-F2BB9D27D34A}" type="presOf" srcId="{E42B16BF-534D-43FD-988B-A2F660F55D6F}" destId="{C71E717C-6367-4816-A091-8CD36E13A25C}" srcOrd="0" destOrd="0" presId="urn:microsoft.com/office/officeart/2005/8/layout/vList3"/>
    <dgm:cxn modelId="{02D51F05-12CC-42D9-92A4-85AF50FDAD1D}" type="presOf" srcId="{3027D34A-4DCB-470B-AA2A-D433F78EB58D}" destId="{979F2ADF-B9AC-47B1-8C82-F2658DCC7C41}" srcOrd="0" destOrd="0" presId="urn:microsoft.com/office/officeart/2005/8/layout/vList3"/>
    <dgm:cxn modelId="{BCE6B9E6-7D67-496D-88B2-EBA9F4651EEE}" srcId="{6EAA809A-FB48-4AF3-A1BE-DFF3BFACDDE4}" destId="{3027D34A-4DCB-470B-AA2A-D433F78EB58D}" srcOrd="4" destOrd="0" parTransId="{DF2E3783-FCF6-4CBC-B496-8858034868A5}" sibTransId="{A1850DD0-E42A-4A4C-97DB-70C76394CBD1}"/>
    <dgm:cxn modelId="{B5256B3E-3EA3-41F9-8356-4D26E69AE93A}" type="presOf" srcId="{04E053B0-1884-4EFF-A9B7-7B3D90503313}" destId="{9B501CC0-4B52-48EF-AFDD-1FC356A938A2}" srcOrd="0" destOrd="0" presId="urn:microsoft.com/office/officeart/2005/8/layout/vList3"/>
    <dgm:cxn modelId="{4BF7B0BF-1221-475C-93F7-D7F18237D64A}" type="presOf" srcId="{C3D3B2CF-C2F3-471F-B426-3F65060AF6CF}" destId="{672D7B17-9FD0-4464-A718-BFCDC34DDFBD}" srcOrd="0" destOrd="0" presId="urn:microsoft.com/office/officeart/2005/8/layout/vList3"/>
    <dgm:cxn modelId="{987D6D5A-6EB1-4189-BDC0-92204F7243D8}" srcId="{6EAA809A-FB48-4AF3-A1BE-DFF3BFACDDE4}" destId="{F58D5A68-90A5-4308-B4FC-7964E994E0F7}" srcOrd="5" destOrd="0" parTransId="{4ABC2C93-B91D-4603-AD0B-0222A344B0F2}" sibTransId="{053A581C-3392-4FF7-B630-1BF6FC72FE58}"/>
    <dgm:cxn modelId="{A5C5E0DF-0147-4215-94AA-FC608189B1E1}" type="presOf" srcId="{F58D5A68-90A5-4308-B4FC-7964E994E0F7}" destId="{63DE981A-D998-49DD-A3F3-1B5A1B04E89A}" srcOrd="0" destOrd="0" presId="urn:microsoft.com/office/officeart/2005/8/layout/vList3"/>
    <dgm:cxn modelId="{88145804-99CA-4F8D-B930-DCB6BB4BA2B6}" srcId="{6EAA809A-FB48-4AF3-A1BE-DFF3BFACDDE4}" destId="{C3D3B2CF-C2F3-471F-B426-3F65060AF6CF}" srcOrd="1" destOrd="0" parTransId="{3574A2B9-CB31-44FA-A0B9-C617D794D810}" sibTransId="{8A664493-A06B-42E0-85B9-8DC588788241}"/>
    <dgm:cxn modelId="{379450CF-6BD7-4BA0-85A9-B29903DFF8C5}" srcId="{6EAA809A-FB48-4AF3-A1BE-DFF3BFACDDE4}" destId="{E42B16BF-534D-43FD-988B-A2F660F55D6F}" srcOrd="2" destOrd="0" parTransId="{610503C2-B260-468A-9EB0-FFDD9BCF82E4}" sibTransId="{6AA141D1-3759-4771-87F5-A2BA69D90644}"/>
    <dgm:cxn modelId="{22E7C779-E86C-48B0-9CF1-B3F2D7290D25}" srcId="{6EAA809A-FB48-4AF3-A1BE-DFF3BFACDDE4}" destId="{D44E6B7D-A172-48BE-9B71-8275A8F48D0A}" srcOrd="3" destOrd="0" parTransId="{F0C585AE-7D03-47FB-95D3-77B0656BC869}" sibTransId="{54E12C65-F27F-4E4E-B08F-2BB2B3B0CDD6}"/>
    <dgm:cxn modelId="{4C1DD55E-75C1-412E-82E5-3A45F62477DC}" srcId="{6EAA809A-FB48-4AF3-A1BE-DFF3BFACDDE4}" destId="{04E053B0-1884-4EFF-A9B7-7B3D90503313}" srcOrd="0" destOrd="0" parTransId="{C813F7B1-8D6C-4C10-9531-245281B0579D}" sibTransId="{7A35DBCC-1A94-426E-9531-3A59BA102AA1}"/>
    <dgm:cxn modelId="{1F0A8E39-464B-446E-B311-743AC80C5824}" type="presOf" srcId="{6EAA809A-FB48-4AF3-A1BE-DFF3BFACDDE4}" destId="{275B40F6-B513-4B5B-9D77-F8AB1C481B32}" srcOrd="0" destOrd="0" presId="urn:microsoft.com/office/officeart/2005/8/layout/vList3"/>
    <dgm:cxn modelId="{FA14C41F-8A73-4A9D-A844-DBE87847B9A9}" type="presOf" srcId="{D44E6B7D-A172-48BE-9B71-8275A8F48D0A}" destId="{E1566F8E-CFD0-4E30-8956-6F0AFA8E66DE}" srcOrd="0" destOrd="0" presId="urn:microsoft.com/office/officeart/2005/8/layout/vList3"/>
    <dgm:cxn modelId="{9D075C53-CF89-4CD7-A4EF-65FC6FAC3DBB}" type="presParOf" srcId="{275B40F6-B513-4B5B-9D77-F8AB1C481B32}" destId="{8EBA5C56-69A1-4068-AB1F-0E756D7F2880}" srcOrd="0" destOrd="0" presId="urn:microsoft.com/office/officeart/2005/8/layout/vList3"/>
    <dgm:cxn modelId="{2EB6D179-F433-48BD-9132-A6DCF5E59F99}" type="presParOf" srcId="{8EBA5C56-69A1-4068-AB1F-0E756D7F2880}" destId="{F09FCE61-4E60-4333-A046-A8E47E2ED00E}" srcOrd="0" destOrd="0" presId="urn:microsoft.com/office/officeart/2005/8/layout/vList3"/>
    <dgm:cxn modelId="{29ECAD2F-F03B-49E2-893E-1A8A8FC7762F}" type="presParOf" srcId="{8EBA5C56-69A1-4068-AB1F-0E756D7F2880}" destId="{9B501CC0-4B52-48EF-AFDD-1FC356A938A2}" srcOrd="1" destOrd="0" presId="urn:microsoft.com/office/officeart/2005/8/layout/vList3"/>
    <dgm:cxn modelId="{27053AC9-A3F0-4C5D-B200-4449A95F1503}" type="presParOf" srcId="{275B40F6-B513-4B5B-9D77-F8AB1C481B32}" destId="{C481ADA2-5A2B-4C88-AE54-96B863EC758C}" srcOrd="1" destOrd="0" presId="urn:microsoft.com/office/officeart/2005/8/layout/vList3"/>
    <dgm:cxn modelId="{4BDC3179-97EC-4E52-8C0F-FE2ED9A34E5C}" type="presParOf" srcId="{275B40F6-B513-4B5B-9D77-F8AB1C481B32}" destId="{E3391DCE-03C9-4007-82A3-46A0F51A597F}" srcOrd="2" destOrd="0" presId="urn:microsoft.com/office/officeart/2005/8/layout/vList3"/>
    <dgm:cxn modelId="{1A4F3232-93DB-421D-B365-0102F897736B}" type="presParOf" srcId="{E3391DCE-03C9-4007-82A3-46A0F51A597F}" destId="{E0B113D0-92B1-4C41-A425-CF3F9A5D3F60}" srcOrd="0" destOrd="0" presId="urn:microsoft.com/office/officeart/2005/8/layout/vList3"/>
    <dgm:cxn modelId="{F6EEE0FD-F6F7-4AE2-B09D-E8A3CF30B8C2}" type="presParOf" srcId="{E3391DCE-03C9-4007-82A3-46A0F51A597F}" destId="{672D7B17-9FD0-4464-A718-BFCDC34DDFBD}" srcOrd="1" destOrd="0" presId="urn:microsoft.com/office/officeart/2005/8/layout/vList3"/>
    <dgm:cxn modelId="{FCCA6B39-D35E-4B68-A728-8AAA89C131D7}" type="presParOf" srcId="{275B40F6-B513-4B5B-9D77-F8AB1C481B32}" destId="{C03CBAC4-B61C-49BB-9037-FE4409904DD4}" srcOrd="3" destOrd="0" presId="urn:microsoft.com/office/officeart/2005/8/layout/vList3"/>
    <dgm:cxn modelId="{38467820-2014-45D8-81B4-0B2BF0AEE991}" type="presParOf" srcId="{275B40F6-B513-4B5B-9D77-F8AB1C481B32}" destId="{32E2B328-22E8-43FD-8E6D-F2C03F348E02}" srcOrd="4" destOrd="0" presId="urn:microsoft.com/office/officeart/2005/8/layout/vList3"/>
    <dgm:cxn modelId="{999AB438-C638-4A72-A2B9-877C21640DD1}" type="presParOf" srcId="{32E2B328-22E8-43FD-8E6D-F2C03F348E02}" destId="{260177BB-3A03-4E4E-B123-B9AC5D7917A6}" srcOrd="0" destOrd="0" presId="urn:microsoft.com/office/officeart/2005/8/layout/vList3"/>
    <dgm:cxn modelId="{B27E4208-AEB2-43B7-AF65-91DEDA78C1D3}" type="presParOf" srcId="{32E2B328-22E8-43FD-8E6D-F2C03F348E02}" destId="{C71E717C-6367-4816-A091-8CD36E13A25C}" srcOrd="1" destOrd="0" presId="urn:microsoft.com/office/officeart/2005/8/layout/vList3"/>
    <dgm:cxn modelId="{194902E1-B903-4E82-AB31-5E22DD66A2DD}" type="presParOf" srcId="{275B40F6-B513-4B5B-9D77-F8AB1C481B32}" destId="{C18EAA77-DE5A-4B9B-BBF1-68DE8BB70A96}" srcOrd="5" destOrd="0" presId="urn:microsoft.com/office/officeart/2005/8/layout/vList3"/>
    <dgm:cxn modelId="{A6807DC4-DA44-4688-A5C0-9D22B59146A9}" type="presParOf" srcId="{275B40F6-B513-4B5B-9D77-F8AB1C481B32}" destId="{2778B6A3-794B-4741-9569-3A819A1880E2}" srcOrd="6" destOrd="0" presId="urn:microsoft.com/office/officeart/2005/8/layout/vList3"/>
    <dgm:cxn modelId="{98367822-8BCC-4133-B7AF-ED83D5BFEE11}" type="presParOf" srcId="{2778B6A3-794B-4741-9569-3A819A1880E2}" destId="{FF177A22-9E21-4946-A8C3-0350F847C4C2}" srcOrd="0" destOrd="0" presId="urn:microsoft.com/office/officeart/2005/8/layout/vList3"/>
    <dgm:cxn modelId="{F910EBF3-82E9-4656-BCC1-2D18FA8FE735}" type="presParOf" srcId="{2778B6A3-794B-4741-9569-3A819A1880E2}" destId="{E1566F8E-CFD0-4E30-8956-6F0AFA8E66DE}" srcOrd="1" destOrd="0" presId="urn:microsoft.com/office/officeart/2005/8/layout/vList3"/>
    <dgm:cxn modelId="{E3D07682-8F97-44C2-8D24-AB89D0ACB6A7}" type="presParOf" srcId="{275B40F6-B513-4B5B-9D77-F8AB1C481B32}" destId="{FF405E00-B7E6-45F5-BF88-34100ECF114D}" srcOrd="7" destOrd="0" presId="urn:microsoft.com/office/officeart/2005/8/layout/vList3"/>
    <dgm:cxn modelId="{1162D1C5-3F58-49E2-86F5-34BD1B5A289F}" type="presParOf" srcId="{275B40F6-B513-4B5B-9D77-F8AB1C481B32}" destId="{5D250772-987D-438B-B9B3-DADD5DF821BF}" srcOrd="8" destOrd="0" presId="urn:microsoft.com/office/officeart/2005/8/layout/vList3"/>
    <dgm:cxn modelId="{D009B11A-C4A9-4641-BE0A-3DD0FF0F1CFD}" type="presParOf" srcId="{5D250772-987D-438B-B9B3-DADD5DF821BF}" destId="{675B347A-5FBB-4843-8771-81481D83368D}" srcOrd="0" destOrd="0" presId="urn:microsoft.com/office/officeart/2005/8/layout/vList3"/>
    <dgm:cxn modelId="{3FAFD5E7-F3D8-4CFF-BE42-54065B92236A}" type="presParOf" srcId="{5D250772-987D-438B-B9B3-DADD5DF821BF}" destId="{979F2ADF-B9AC-47B1-8C82-F2658DCC7C41}" srcOrd="1" destOrd="0" presId="urn:microsoft.com/office/officeart/2005/8/layout/vList3"/>
    <dgm:cxn modelId="{6BE65D30-C4DC-411E-ACB2-488F6FE6D935}" type="presParOf" srcId="{275B40F6-B513-4B5B-9D77-F8AB1C481B32}" destId="{F12178FB-AB8E-427A-B5BA-2CA8DCC9755D}" srcOrd="9" destOrd="0" presId="urn:microsoft.com/office/officeart/2005/8/layout/vList3"/>
    <dgm:cxn modelId="{B6A5F781-32F6-4A28-8D96-9F74AD04AC92}" type="presParOf" srcId="{275B40F6-B513-4B5B-9D77-F8AB1C481B32}" destId="{75EB7B9D-37B3-4C2A-A5A8-F45C37523AB6}" srcOrd="10" destOrd="0" presId="urn:microsoft.com/office/officeart/2005/8/layout/vList3"/>
    <dgm:cxn modelId="{9DA99CC9-2155-474C-ABF7-5E55D3BFDF14}" type="presParOf" srcId="{75EB7B9D-37B3-4C2A-A5A8-F45C37523AB6}" destId="{AC99213D-D08F-4529-9287-C30328136382}" srcOrd="0" destOrd="0" presId="urn:microsoft.com/office/officeart/2005/8/layout/vList3"/>
    <dgm:cxn modelId="{5EB55855-103C-4066-96CD-CCFF0EC90530}" type="presParOf" srcId="{75EB7B9D-37B3-4C2A-A5A8-F45C37523AB6}" destId="{63DE981A-D998-49DD-A3F3-1B5A1B04E89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1411C0-7DFC-475B-B7F2-C03CBB07DE0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3E7D5D-9DC6-45E4-8FC2-F620BD07EEE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b="1" dirty="0" smtClean="0">
              <a:solidFill>
                <a:schemeClr val="tx1"/>
              </a:solidFill>
              <a:latin typeface="Monotype Corsiva" pitchFamily="66" charset="0"/>
            </a:rPr>
            <a:t>1. </a:t>
          </a:r>
          <a:r>
            <a:rPr lang="ru-RU" sz="2400" b="1" dirty="0" smtClean="0">
              <a:solidFill>
                <a:schemeClr val="tx1"/>
              </a:solidFill>
              <a:latin typeface="Monotype Corsiva" pitchFamily="66" charset="0"/>
            </a:rPr>
            <a:t>По области применения</a:t>
          </a:r>
          <a:r>
            <a:rPr lang="ru-RU" sz="2400" dirty="0" smtClean="0">
              <a:latin typeface="Monotype Corsiva" pitchFamily="66" charset="0"/>
            </a:rPr>
            <a:t>:                                                                                                                     </a:t>
          </a:r>
        </a:p>
        <a:p>
          <a:pPr>
            <a:lnSpc>
              <a:spcPct val="100000"/>
            </a:lnSpc>
          </a:pPr>
          <a:r>
            <a:rPr lang="ru-RU" sz="1800" dirty="0" smtClean="0">
              <a:latin typeface="Monotype Corsiva" pitchFamily="66" charset="0"/>
            </a:rPr>
            <a:t>Физические, интеллектуальные, трудовые, социальные</a:t>
          </a:r>
          <a:endParaRPr lang="ru-RU" sz="1800" dirty="0">
            <a:latin typeface="Monotype Corsiva" pitchFamily="66" charset="0"/>
          </a:endParaRPr>
        </a:p>
      </dgm:t>
    </dgm:pt>
    <dgm:pt modelId="{C97032DD-9CCD-45E7-9A08-53F6C2030623}" type="parTrans" cxnId="{97ADA1DF-9D6F-4C5D-A7E6-B1A886106637}">
      <dgm:prSet/>
      <dgm:spPr/>
      <dgm:t>
        <a:bodyPr/>
        <a:lstStyle/>
        <a:p>
          <a:endParaRPr lang="ru-RU" sz="1800"/>
        </a:p>
      </dgm:t>
    </dgm:pt>
    <dgm:pt modelId="{CC7C3B4A-8A9C-468B-9120-4452B2D1617A}" type="sibTrans" cxnId="{97ADA1DF-9D6F-4C5D-A7E6-B1A886106637}">
      <dgm:prSet/>
      <dgm:spPr/>
      <dgm:t>
        <a:bodyPr/>
        <a:lstStyle/>
        <a:p>
          <a:endParaRPr lang="ru-RU" sz="1800"/>
        </a:p>
      </dgm:t>
    </dgm:pt>
    <dgm:pt modelId="{2F345936-847C-4115-89DF-ED4A47D3F43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b="1" dirty="0" smtClean="0">
              <a:solidFill>
                <a:schemeClr val="tx1"/>
              </a:solidFill>
              <a:latin typeface="Monotype Corsiva" pitchFamily="66" charset="0"/>
            </a:rPr>
            <a:t>2. По характеру педагогического процесса: </a:t>
          </a:r>
          <a:r>
            <a:rPr lang="ru-RU" sz="1800" dirty="0" smtClean="0">
              <a:latin typeface="Monotype Corsiva" pitchFamily="66" charset="0"/>
            </a:rPr>
            <a:t>обучающие,  </a:t>
          </a:r>
          <a:r>
            <a:rPr lang="ru-RU" sz="1800" dirty="0" err="1" smtClean="0">
              <a:latin typeface="Monotype Corsiva" pitchFamily="66" charset="0"/>
            </a:rPr>
            <a:t>тренинговые</a:t>
          </a:r>
          <a:r>
            <a:rPr lang="ru-RU" sz="1800" dirty="0" smtClean="0">
              <a:latin typeface="Monotype Corsiva" pitchFamily="66" charset="0"/>
            </a:rPr>
            <a:t>,  контролирующие, обобщающие, познавательные, творческие, развивающие</a:t>
          </a:r>
          <a:endParaRPr lang="ru-RU" sz="1800" dirty="0">
            <a:latin typeface="Monotype Corsiva" pitchFamily="66" charset="0"/>
          </a:endParaRPr>
        </a:p>
      </dgm:t>
    </dgm:pt>
    <dgm:pt modelId="{BBEB6732-5DA1-4C62-920C-E1B4090AA894}" type="parTrans" cxnId="{61F97AA2-1CBE-4150-B4D0-0AD60E6BAA0C}">
      <dgm:prSet/>
      <dgm:spPr/>
      <dgm:t>
        <a:bodyPr/>
        <a:lstStyle/>
        <a:p>
          <a:endParaRPr lang="ru-RU" sz="1800"/>
        </a:p>
      </dgm:t>
    </dgm:pt>
    <dgm:pt modelId="{4B78E6C2-F31D-4CF6-B694-E83049D8F219}" type="sibTrans" cxnId="{61F97AA2-1CBE-4150-B4D0-0AD60E6BAA0C}">
      <dgm:prSet/>
      <dgm:spPr/>
      <dgm:t>
        <a:bodyPr/>
        <a:lstStyle/>
        <a:p>
          <a:endParaRPr lang="ru-RU" sz="1800"/>
        </a:p>
      </dgm:t>
    </dgm:pt>
    <dgm:pt modelId="{3812A491-8733-4A35-BEFE-4E8C0AB79C6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b="1" dirty="0" smtClean="0">
              <a:solidFill>
                <a:schemeClr val="tx1"/>
              </a:solidFill>
              <a:latin typeface="Monotype Corsiva" pitchFamily="66" charset="0"/>
            </a:rPr>
            <a:t>3. По игровой технологии: </a:t>
          </a:r>
          <a:r>
            <a:rPr lang="ru-RU" sz="1800" dirty="0" smtClean="0">
              <a:latin typeface="Monotype Corsiva" pitchFamily="66" charset="0"/>
            </a:rPr>
            <a:t>предметные, сюжетные, ролевые, деловые, драматизация</a:t>
          </a:r>
          <a:endParaRPr lang="ru-RU" sz="1800" dirty="0">
            <a:latin typeface="Monotype Corsiva" pitchFamily="66" charset="0"/>
          </a:endParaRPr>
        </a:p>
      </dgm:t>
    </dgm:pt>
    <dgm:pt modelId="{2D539E32-5580-423E-994E-5BCF5FD7798B}" type="parTrans" cxnId="{78FD501A-0265-4911-88E6-F6496A97450C}">
      <dgm:prSet/>
      <dgm:spPr/>
      <dgm:t>
        <a:bodyPr/>
        <a:lstStyle/>
        <a:p>
          <a:endParaRPr lang="ru-RU" sz="1800"/>
        </a:p>
      </dgm:t>
    </dgm:pt>
    <dgm:pt modelId="{AFECF0CE-9FA4-400D-90DB-AE4F524422F6}" type="sibTrans" cxnId="{78FD501A-0265-4911-88E6-F6496A97450C}">
      <dgm:prSet/>
      <dgm:spPr/>
      <dgm:t>
        <a:bodyPr/>
        <a:lstStyle/>
        <a:p>
          <a:endParaRPr lang="ru-RU" sz="1800"/>
        </a:p>
      </dgm:t>
    </dgm:pt>
    <dgm:pt modelId="{D0997FD4-A7D3-4340-BB06-0A849F28B441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  <a:latin typeface="Monotype Corsiva" pitchFamily="66" charset="0"/>
            </a:rPr>
            <a:t>4. По предметной области: </a:t>
          </a:r>
          <a:r>
            <a:rPr lang="ru-RU" sz="1800" dirty="0" smtClean="0">
              <a:latin typeface="Monotype Corsiva" pitchFamily="66" charset="0"/>
            </a:rPr>
            <a:t>математические, химические, биологические, физические, экологические, музыкальные, трудовые, спортивные, экономически</a:t>
          </a:r>
          <a:endParaRPr lang="ru-RU" sz="1800" dirty="0">
            <a:latin typeface="Monotype Corsiva" pitchFamily="66" charset="0"/>
          </a:endParaRPr>
        </a:p>
      </dgm:t>
    </dgm:pt>
    <dgm:pt modelId="{DEDBB7AB-2BB7-4B18-A3C8-FE0D53E41CE5}" type="parTrans" cxnId="{45DAF32E-58D6-4825-A900-F92C2D01D8BB}">
      <dgm:prSet/>
      <dgm:spPr/>
      <dgm:t>
        <a:bodyPr/>
        <a:lstStyle/>
        <a:p>
          <a:endParaRPr lang="ru-RU" sz="1800"/>
        </a:p>
      </dgm:t>
    </dgm:pt>
    <dgm:pt modelId="{75DFEB2B-0709-4BF6-8CBF-F799C012ECA9}" type="sibTrans" cxnId="{45DAF32E-58D6-4825-A900-F92C2D01D8BB}">
      <dgm:prSet/>
      <dgm:spPr/>
      <dgm:t>
        <a:bodyPr/>
        <a:lstStyle/>
        <a:p>
          <a:endParaRPr lang="ru-RU" sz="1800"/>
        </a:p>
      </dgm:t>
    </dgm:pt>
    <dgm:pt modelId="{8151083A-B00A-4A31-B349-8B46AA0E46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  <a:latin typeface="Monotype Corsiva" pitchFamily="66" charset="0"/>
            </a:rPr>
            <a:t>5. По игровой среде: </a:t>
          </a:r>
          <a:r>
            <a:rPr lang="ru-RU" sz="1800" dirty="0" smtClean="0">
              <a:latin typeface="Monotype Corsiva" pitchFamily="66" charset="0"/>
            </a:rPr>
            <a:t>без предметов, с предметами, настольные, комнатные, уличные, компьютерные, циклические, со средствами передвижения</a:t>
          </a:r>
        </a:p>
      </dgm:t>
    </dgm:pt>
    <dgm:pt modelId="{533F8BEF-7D24-4F99-AF7D-90767A011893}" type="parTrans" cxnId="{C67AF7E5-1BFD-4275-902E-21B16FA7A317}">
      <dgm:prSet/>
      <dgm:spPr/>
      <dgm:t>
        <a:bodyPr/>
        <a:lstStyle/>
        <a:p>
          <a:endParaRPr lang="ru-RU" sz="1800"/>
        </a:p>
      </dgm:t>
    </dgm:pt>
    <dgm:pt modelId="{A9D2F73A-914E-4BEE-A564-7FEFFBD69E48}" type="sibTrans" cxnId="{C67AF7E5-1BFD-4275-902E-21B16FA7A317}">
      <dgm:prSet/>
      <dgm:spPr/>
      <dgm:t>
        <a:bodyPr/>
        <a:lstStyle/>
        <a:p>
          <a:endParaRPr lang="ru-RU" sz="1800"/>
        </a:p>
      </dgm:t>
    </dgm:pt>
    <dgm:pt modelId="{1C1E0A2B-4D2D-4C2A-ADCF-BB22DEA49B58}" type="pres">
      <dgm:prSet presAssocID="{221411C0-7DFC-475B-B7F2-C03CBB07DE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16B60B-BD27-4227-8988-8AAA41DCA574}" type="pres">
      <dgm:prSet presAssocID="{0E3E7D5D-9DC6-45E4-8FC2-F620BD07EEEA}" presName="node" presStyleLbl="node1" presStyleIdx="0" presStyleCnt="5" custScaleX="161398" custScaleY="135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44A31-6342-4274-930F-0074F88E5F87}" type="pres">
      <dgm:prSet presAssocID="{CC7C3B4A-8A9C-468B-9120-4452B2D1617A}" presName="sibTrans" presStyleCnt="0"/>
      <dgm:spPr/>
    </dgm:pt>
    <dgm:pt modelId="{03D1CB48-D795-4A0A-A5FD-3BA0EB10CCC1}" type="pres">
      <dgm:prSet presAssocID="{2F345936-847C-4115-89DF-ED4A47D3F430}" presName="node" presStyleLbl="node1" presStyleIdx="1" presStyleCnt="5" custScaleX="168620" custScaleY="135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B5D5D-C2C2-40FF-9BF3-AD8CCC925451}" type="pres">
      <dgm:prSet presAssocID="{4B78E6C2-F31D-4CF6-B694-E83049D8F219}" presName="sibTrans" presStyleCnt="0"/>
      <dgm:spPr/>
    </dgm:pt>
    <dgm:pt modelId="{6244820A-9D1A-408B-9871-7DB710FE95E3}" type="pres">
      <dgm:prSet presAssocID="{3812A491-8733-4A35-BEFE-4E8C0AB79C6D}" presName="node" presStyleLbl="node1" presStyleIdx="2" presStyleCnt="5" custScaleX="121755" custScaleY="112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6B435-E4EB-4F01-9EB7-61E89D9D5C8C}" type="pres">
      <dgm:prSet presAssocID="{AFECF0CE-9FA4-400D-90DB-AE4F524422F6}" presName="sibTrans" presStyleCnt="0"/>
      <dgm:spPr/>
    </dgm:pt>
    <dgm:pt modelId="{CC60A2A3-6358-4C08-898C-390A65A4AB13}" type="pres">
      <dgm:prSet presAssocID="{D0997FD4-A7D3-4340-BB06-0A849F28B441}" presName="node" presStyleLbl="node1" presStyleIdx="3" presStyleCnt="5" custScaleX="125197" custScaleY="116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C6AA-1D83-430E-BF99-478FBA6CD1DF}" type="pres">
      <dgm:prSet presAssocID="{75DFEB2B-0709-4BF6-8CBF-F799C012ECA9}" presName="sibTrans" presStyleCnt="0"/>
      <dgm:spPr/>
    </dgm:pt>
    <dgm:pt modelId="{C23BC765-6D60-44FE-89C7-CBC401BF92B2}" type="pres">
      <dgm:prSet presAssocID="{8151083A-B00A-4A31-B349-8B46AA0E4613}" presName="node" presStyleLbl="node1" presStyleIdx="4" presStyleCnt="5" custScaleX="112797" custScaleY="116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73B62-241C-42D2-8371-5D9AD03D33DB}" type="presOf" srcId="{221411C0-7DFC-475B-B7F2-C03CBB07DE0E}" destId="{1C1E0A2B-4D2D-4C2A-ADCF-BB22DEA49B58}" srcOrd="0" destOrd="0" presId="urn:microsoft.com/office/officeart/2005/8/layout/default"/>
    <dgm:cxn modelId="{78FD501A-0265-4911-88E6-F6496A97450C}" srcId="{221411C0-7DFC-475B-B7F2-C03CBB07DE0E}" destId="{3812A491-8733-4A35-BEFE-4E8C0AB79C6D}" srcOrd="2" destOrd="0" parTransId="{2D539E32-5580-423E-994E-5BCF5FD7798B}" sibTransId="{AFECF0CE-9FA4-400D-90DB-AE4F524422F6}"/>
    <dgm:cxn modelId="{61F97AA2-1CBE-4150-B4D0-0AD60E6BAA0C}" srcId="{221411C0-7DFC-475B-B7F2-C03CBB07DE0E}" destId="{2F345936-847C-4115-89DF-ED4A47D3F430}" srcOrd="1" destOrd="0" parTransId="{BBEB6732-5DA1-4C62-920C-E1B4090AA894}" sibTransId="{4B78E6C2-F31D-4CF6-B694-E83049D8F219}"/>
    <dgm:cxn modelId="{45DAF32E-58D6-4825-A900-F92C2D01D8BB}" srcId="{221411C0-7DFC-475B-B7F2-C03CBB07DE0E}" destId="{D0997FD4-A7D3-4340-BB06-0A849F28B441}" srcOrd="3" destOrd="0" parTransId="{DEDBB7AB-2BB7-4B18-A3C8-FE0D53E41CE5}" sibTransId="{75DFEB2B-0709-4BF6-8CBF-F799C012ECA9}"/>
    <dgm:cxn modelId="{D09F6ADD-BE98-4F9E-A071-BB6535B58CC9}" type="presOf" srcId="{D0997FD4-A7D3-4340-BB06-0A849F28B441}" destId="{CC60A2A3-6358-4C08-898C-390A65A4AB13}" srcOrd="0" destOrd="0" presId="urn:microsoft.com/office/officeart/2005/8/layout/default"/>
    <dgm:cxn modelId="{C67AF7E5-1BFD-4275-902E-21B16FA7A317}" srcId="{221411C0-7DFC-475B-B7F2-C03CBB07DE0E}" destId="{8151083A-B00A-4A31-B349-8B46AA0E4613}" srcOrd="4" destOrd="0" parTransId="{533F8BEF-7D24-4F99-AF7D-90767A011893}" sibTransId="{A9D2F73A-914E-4BEE-A564-7FEFFBD69E48}"/>
    <dgm:cxn modelId="{1B8B22AD-50C8-4C51-A89F-0DDBCD4019E1}" type="presOf" srcId="{2F345936-847C-4115-89DF-ED4A47D3F430}" destId="{03D1CB48-D795-4A0A-A5FD-3BA0EB10CCC1}" srcOrd="0" destOrd="0" presId="urn:microsoft.com/office/officeart/2005/8/layout/default"/>
    <dgm:cxn modelId="{70B355EC-F84F-4E3E-897E-5F27D11FEDE0}" type="presOf" srcId="{8151083A-B00A-4A31-B349-8B46AA0E4613}" destId="{C23BC765-6D60-44FE-89C7-CBC401BF92B2}" srcOrd="0" destOrd="0" presId="urn:microsoft.com/office/officeart/2005/8/layout/default"/>
    <dgm:cxn modelId="{6DE8D3D3-83BF-4B81-928A-907431804EB8}" type="presOf" srcId="{0E3E7D5D-9DC6-45E4-8FC2-F620BD07EEEA}" destId="{7516B60B-BD27-4227-8988-8AAA41DCA574}" srcOrd="0" destOrd="0" presId="urn:microsoft.com/office/officeart/2005/8/layout/default"/>
    <dgm:cxn modelId="{97ADA1DF-9D6F-4C5D-A7E6-B1A886106637}" srcId="{221411C0-7DFC-475B-B7F2-C03CBB07DE0E}" destId="{0E3E7D5D-9DC6-45E4-8FC2-F620BD07EEEA}" srcOrd="0" destOrd="0" parTransId="{C97032DD-9CCD-45E7-9A08-53F6C2030623}" sibTransId="{CC7C3B4A-8A9C-468B-9120-4452B2D1617A}"/>
    <dgm:cxn modelId="{1B7EBB7B-7CBE-4E3F-AF7C-D7FC8A58C6E7}" type="presOf" srcId="{3812A491-8733-4A35-BEFE-4E8C0AB79C6D}" destId="{6244820A-9D1A-408B-9871-7DB710FE95E3}" srcOrd="0" destOrd="0" presId="urn:microsoft.com/office/officeart/2005/8/layout/default"/>
    <dgm:cxn modelId="{D5EFB5FC-1F9B-42FA-B779-832C9EEC394E}" type="presParOf" srcId="{1C1E0A2B-4D2D-4C2A-ADCF-BB22DEA49B58}" destId="{7516B60B-BD27-4227-8988-8AAA41DCA574}" srcOrd="0" destOrd="0" presId="urn:microsoft.com/office/officeart/2005/8/layout/default"/>
    <dgm:cxn modelId="{F844F936-7D7A-4BD4-AE5D-5D5D5CE33395}" type="presParOf" srcId="{1C1E0A2B-4D2D-4C2A-ADCF-BB22DEA49B58}" destId="{8FD44A31-6342-4274-930F-0074F88E5F87}" srcOrd="1" destOrd="0" presId="urn:microsoft.com/office/officeart/2005/8/layout/default"/>
    <dgm:cxn modelId="{F7CE4F57-4ACB-4F1C-8276-15540E1AA1D0}" type="presParOf" srcId="{1C1E0A2B-4D2D-4C2A-ADCF-BB22DEA49B58}" destId="{03D1CB48-D795-4A0A-A5FD-3BA0EB10CCC1}" srcOrd="2" destOrd="0" presId="urn:microsoft.com/office/officeart/2005/8/layout/default"/>
    <dgm:cxn modelId="{B3D787F2-65AE-4EEF-B963-12FD25343C7E}" type="presParOf" srcId="{1C1E0A2B-4D2D-4C2A-ADCF-BB22DEA49B58}" destId="{855B5D5D-C2C2-40FF-9BF3-AD8CCC925451}" srcOrd="3" destOrd="0" presId="urn:microsoft.com/office/officeart/2005/8/layout/default"/>
    <dgm:cxn modelId="{80802745-F936-445E-8813-6F89BF39E764}" type="presParOf" srcId="{1C1E0A2B-4D2D-4C2A-ADCF-BB22DEA49B58}" destId="{6244820A-9D1A-408B-9871-7DB710FE95E3}" srcOrd="4" destOrd="0" presId="urn:microsoft.com/office/officeart/2005/8/layout/default"/>
    <dgm:cxn modelId="{12EEC35A-50AC-49B1-A785-C00A6974CF59}" type="presParOf" srcId="{1C1E0A2B-4D2D-4C2A-ADCF-BB22DEA49B58}" destId="{AB66B435-E4EB-4F01-9EB7-61E89D9D5C8C}" srcOrd="5" destOrd="0" presId="urn:microsoft.com/office/officeart/2005/8/layout/default"/>
    <dgm:cxn modelId="{0C14AB3F-6662-459B-B86E-EF306E97ECC3}" type="presParOf" srcId="{1C1E0A2B-4D2D-4C2A-ADCF-BB22DEA49B58}" destId="{CC60A2A3-6358-4C08-898C-390A65A4AB13}" srcOrd="6" destOrd="0" presId="urn:microsoft.com/office/officeart/2005/8/layout/default"/>
    <dgm:cxn modelId="{6498B888-E442-4B40-BA57-1F040EDD0842}" type="presParOf" srcId="{1C1E0A2B-4D2D-4C2A-ADCF-BB22DEA49B58}" destId="{19D7C6AA-1D83-430E-BF99-478FBA6CD1DF}" srcOrd="7" destOrd="0" presId="urn:microsoft.com/office/officeart/2005/8/layout/default"/>
    <dgm:cxn modelId="{713BB63C-D0CE-40B9-95B9-B76C08B3F2E7}" type="presParOf" srcId="{1C1E0A2B-4D2D-4C2A-ADCF-BB22DEA49B58}" destId="{C23BC765-6D60-44FE-89C7-CBC401BF92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3C2F0A-E229-41BA-A7F5-A04A462834D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1B706B-BF9A-494B-9456-27B432067569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В современной школе, делающей ставку на активизацию учебного процесса, игровая деятельность используется в следующих случаях: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1BBD1AA-4410-4CAB-B04A-F336D6937BDA}" type="parTrans" cxnId="{C101C269-ADE0-41A9-82FA-A16AB4A59807}">
      <dgm:prSet/>
      <dgm:spPr/>
      <dgm:t>
        <a:bodyPr/>
        <a:lstStyle/>
        <a:p>
          <a:endParaRPr lang="ru-RU"/>
        </a:p>
      </dgm:t>
    </dgm:pt>
    <dgm:pt modelId="{F7BF2B26-1D95-4384-B764-86463264E0CF}" type="sibTrans" cxnId="{C101C269-ADE0-41A9-82FA-A16AB4A59807}">
      <dgm:prSet/>
      <dgm:spPr/>
      <dgm:t>
        <a:bodyPr/>
        <a:lstStyle/>
        <a:p>
          <a:endParaRPr lang="ru-RU"/>
        </a:p>
      </dgm:t>
    </dgm:pt>
    <dgm:pt modelId="{AA5DCD8B-4237-4C2C-AA60-7799054178BC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качестве </a:t>
          </a:r>
          <a:r>
            <a:rPr lang="ru-RU" sz="2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самостоятельных технологий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для освоения понятия, темы и даже раздела учебного предмета;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B034D7-593E-499D-9BBD-76451033BEE3}" type="parTrans" cxnId="{671D6285-D23E-4B40-9225-3F26EB97E666}">
      <dgm:prSet/>
      <dgm:spPr/>
      <dgm:t>
        <a:bodyPr/>
        <a:lstStyle/>
        <a:p>
          <a:endParaRPr lang="ru-RU"/>
        </a:p>
      </dgm:t>
    </dgm:pt>
    <dgm:pt modelId="{4ADC4B60-016B-445B-8944-753E5A87B479}" type="sibTrans" cxnId="{671D6285-D23E-4B40-9225-3F26EB97E666}">
      <dgm:prSet/>
      <dgm:spPr/>
      <dgm:t>
        <a:bodyPr/>
        <a:lstStyle/>
        <a:p>
          <a:endParaRPr lang="ru-RU"/>
        </a:p>
      </dgm:t>
    </dgm:pt>
    <dgm:pt modelId="{11C81243-E4E8-4648-8D66-384E3FD6BB2F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Как элементы 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(иногда весьма существенные) более обширной технологии;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34EBCA-F998-4213-A83D-20EC8C500B60}" type="parTrans" cxnId="{30CC43A6-9B23-4401-A525-8F0F26A38B37}">
      <dgm:prSet/>
      <dgm:spPr/>
      <dgm:t>
        <a:bodyPr/>
        <a:lstStyle/>
        <a:p>
          <a:endParaRPr lang="ru-RU"/>
        </a:p>
      </dgm:t>
    </dgm:pt>
    <dgm:pt modelId="{8CFB6B64-5219-4261-A6DF-AB6C5207E62F}" type="sibTrans" cxnId="{30CC43A6-9B23-4401-A525-8F0F26A38B37}">
      <dgm:prSet/>
      <dgm:spPr/>
      <dgm:t>
        <a:bodyPr/>
        <a:lstStyle/>
        <a:p>
          <a:endParaRPr lang="ru-RU"/>
        </a:p>
      </dgm:t>
    </dgm:pt>
    <dgm:pt modelId="{770AD642-CF11-4DB0-A787-9E9929A9145C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Как технологии внеклассной работы 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 игры типа «КВН», «ЧТО? ГДЕ? КОГДА?», «Умники и умницы» и др.)</a:t>
          </a:r>
          <a:endParaRPr lang="ru-RU" sz="1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353B4E-8602-4F69-9833-71B59FA1BA06}" type="parTrans" cxnId="{7874558B-D8B7-4345-BD75-88ED83C2F828}">
      <dgm:prSet/>
      <dgm:spPr/>
      <dgm:t>
        <a:bodyPr/>
        <a:lstStyle/>
        <a:p>
          <a:endParaRPr lang="ru-RU"/>
        </a:p>
      </dgm:t>
    </dgm:pt>
    <dgm:pt modelId="{62FC4D1B-A103-4E4A-A533-82EB5576C2A3}" type="sibTrans" cxnId="{7874558B-D8B7-4345-BD75-88ED83C2F828}">
      <dgm:prSet/>
      <dgm:spPr/>
      <dgm:t>
        <a:bodyPr/>
        <a:lstStyle/>
        <a:p>
          <a:endParaRPr lang="ru-RU"/>
        </a:p>
      </dgm:t>
    </dgm:pt>
    <dgm:pt modelId="{B1592211-2872-43CF-A8AC-B8A391C10231}">
      <dgm:prSet phldrT="[Текст]" phldr="1"/>
      <dgm:spPr/>
      <dgm:t>
        <a:bodyPr/>
        <a:lstStyle/>
        <a:p>
          <a:endParaRPr lang="ru-RU" dirty="0"/>
        </a:p>
      </dgm:t>
    </dgm:pt>
    <dgm:pt modelId="{F36BC3F2-FAB0-49B5-987C-3CA1AADDCEF3}" type="parTrans" cxnId="{5206070B-6377-4B4E-ADE9-75F02403A3D5}">
      <dgm:prSet/>
      <dgm:spPr/>
      <dgm:t>
        <a:bodyPr/>
        <a:lstStyle/>
        <a:p>
          <a:endParaRPr lang="ru-RU"/>
        </a:p>
      </dgm:t>
    </dgm:pt>
    <dgm:pt modelId="{01A5250B-6C49-4F5A-B8CA-CE0281A3B9B5}" type="sibTrans" cxnId="{5206070B-6377-4B4E-ADE9-75F02403A3D5}">
      <dgm:prSet/>
      <dgm:spPr/>
      <dgm:t>
        <a:bodyPr/>
        <a:lstStyle/>
        <a:p>
          <a:endParaRPr lang="ru-RU"/>
        </a:p>
      </dgm:t>
    </dgm:pt>
    <dgm:pt modelId="{39D98861-DF6B-40E8-8399-7962675F2549}">
      <dgm:prSet custT="1"/>
      <dgm:spPr>
        <a:solidFill>
          <a:schemeClr val="accent4"/>
        </a:solidFill>
      </dgm:spPr>
      <dgm:t>
        <a:bodyPr/>
        <a:lstStyle/>
        <a:p>
          <a:r>
            <a:rPr lang="ru-RU" sz="2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качестве урока 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(занятия) или его части (введения, объяснения, закрепления, упражнения, контроля)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2A9154-6E31-4596-92AA-A1028A6BE238}" type="parTrans" cxnId="{E80937E4-E708-4FCC-9C77-413DC825E766}">
      <dgm:prSet/>
      <dgm:spPr/>
      <dgm:t>
        <a:bodyPr/>
        <a:lstStyle/>
        <a:p>
          <a:endParaRPr lang="ru-RU"/>
        </a:p>
      </dgm:t>
    </dgm:pt>
    <dgm:pt modelId="{B2A1E234-62E0-4EAF-BC86-55D4F6D3F1B8}" type="sibTrans" cxnId="{E80937E4-E708-4FCC-9C77-413DC825E766}">
      <dgm:prSet/>
      <dgm:spPr/>
      <dgm:t>
        <a:bodyPr/>
        <a:lstStyle/>
        <a:p>
          <a:endParaRPr lang="ru-RU"/>
        </a:p>
      </dgm:t>
    </dgm:pt>
    <dgm:pt modelId="{D7281FD8-DFB2-4D9B-B6C7-A0BE01DED5AF}" type="pres">
      <dgm:prSet presAssocID="{493C2F0A-E229-41BA-A7F5-A04A462834D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E5A3B3-9556-4132-952D-80941935FB10}" type="pres">
      <dgm:prSet presAssocID="{493C2F0A-E229-41BA-A7F5-A04A462834D6}" presName="matrix" presStyleCnt="0"/>
      <dgm:spPr/>
    </dgm:pt>
    <dgm:pt modelId="{C5FDCBA1-1616-4FE2-B0A3-B513875B7744}" type="pres">
      <dgm:prSet presAssocID="{493C2F0A-E229-41BA-A7F5-A04A462834D6}" presName="tile1" presStyleLbl="node1" presStyleIdx="0" presStyleCnt="4"/>
      <dgm:spPr/>
      <dgm:t>
        <a:bodyPr/>
        <a:lstStyle/>
        <a:p>
          <a:endParaRPr lang="ru-RU"/>
        </a:p>
      </dgm:t>
    </dgm:pt>
    <dgm:pt modelId="{8548186C-FD94-47C3-801D-FD57F767F469}" type="pres">
      <dgm:prSet presAssocID="{493C2F0A-E229-41BA-A7F5-A04A462834D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343E1-7775-4522-86E8-0ED469F11499}" type="pres">
      <dgm:prSet presAssocID="{493C2F0A-E229-41BA-A7F5-A04A462834D6}" presName="tile2" presStyleLbl="node1" presStyleIdx="1" presStyleCnt="4"/>
      <dgm:spPr/>
      <dgm:t>
        <a:bodyPr/>
        <a:lstStyle/>
        <a:p>
          <a:endParaRPr lang="ru-RU"/>
        </a:p>
      </dgm:t>
    </dgm:pt>
    <dgm:pt modelId="{F56F3362-B3CC-42C2-99A9-297D1150D108}" type="pres">
      <dgm:prSet presAssocID="{493C2F0A-E229-41BA-A7F5-A04A462834D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A3304-368B-4F4E-B221-6BEDE96AC895}" type="pres">
      <dgm:prSet presAssocID="{493C2F0A-E229-41BA-A7F5-A04A462834D6}" presName="tile3" presStyleLbl="node1" presStyleIdx="2" presStyleCnt="4"/>
      <dgm:spPr/>
      <dgm:t>
        <a:bodyPr/>
        <a:lstStyle/>
        <a:p>
          <a:endParaRPr lang="ru-RU"/>
        </a:p>
      </dgm:t>
    </dgm:pt>
    <dgm:pt modelId="{0148F21E-0C94-490F-AFC3-1413FB04E63E}" type="pres">
      <dgm:prSet presAssocID="{493C2F0A-E229-41BA-A7F5-A04A462834D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4DDF7-4FF1-4E39-93BF-5013FD216CF5}" type="pres">
      <dgm:prSet presAssocID="{493C2F0A-E229-41BA-A7F5-A04A462834D6}" presName="tile4" presStyleLbl="node1" presStyleIdx="3" presStyleCnt="4"/>
      <dgm:spPr/>
      <dgm:t>
        <a:bodyPr/>
        <a:lstStyle/>
        <a:p>
          <a:endParaRPr lang="ru-RU"/>
        </a:p>
      </dgm:t>
    </dgm:pt>
    <dgm:pt modelId="{E65B9E5C-E28D-4E9E-8EE5-81F0BEA9675E}" type="pres">
      <dgm:prSet presAssocID="{493C2F0A-E229-41BA-A7F5-A04A462834D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AC515-81CE-4726-92E2-4BA2B372BDE8}" type="pres">
      <dgm:prSet presAssocID="{493C2F0A-E229-41BA-A7F5-A04A462834D6}" presName="centerTile" presStyleLbl="fgShp" presStyleIdx="0" presStyleCnt="1" custScaleX="188747" custScaleY="13087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F2A18D71-AC38-4E68-83FE-363FE3643AAC}" type="presOf" srcId="{AA5DCD8B-4237-4C2C-AA60-7799054178BC}" destId="{8548186C-FD94-47C3-801D-FD57F767F469}" srcOrd="1" destOrd="0" presId="urn:microsoft.com/office/officeart/2005/8/layout/matrix1"/>
    <dgm:cxn modelId="{04117E2E-D9F0-45F1-897D-B823EBD58A86}" type="presOf" srcId="{11C81243-E4E8-4648-8D66-384E3FD6BB2F}" destId="{865343E1-7775-4522-86E8-0ED469F11499}" srcOrd="0" destOrd="0" presId="urn:microsoft.com/office/officeart/2005/8/layout/matrix1"/>
    <dgm:cxn modelId="{671D6285-D23E-4B40-9225-3F26EB97E666}" srcId="{AB1B706B-BF9A-494B-9456-27B432067569}" destId="{AA5DCD8B-4237-4C2C-AA60-7799054178BC}" srcOrd="0" destOrd="0" parTransId="{B8B034D7-593E-499D-9BBD-76451033BEE3}" sibTransId="{4ADC4B60-016B-445B-8944-753E5A87B479}"/>
    <dgm:cxn modelId="{07716BD0-595E-4868-AE86-CB39F8FE3DB8}" type="presOf" srcId="{AB1B706B-BF9A-494B-9456-27B432067569}" destId="{DE0AC515-81CE-4726-92E2-4BA2B372BDE8}" srcOrd="0" destOrd="0" presId="urn:microsoft.com/office/officeart/2005/8/layout/matrix1"/>
    <dgm:cxn modelId="{83B3D24A-E9FD-4FDA-B297-C734860C87DB}" type="presOf" srcId="{11C81243-E4E8-4648-8D66-384E3FD6BB2F}" destId="{F56F3362-B3CC-42C2-99A9-297D1150D108}" srcOrd="1" destOrd="0" presId="urn:microsoft.com/office/officeart/2005/8/layout/matrix1"/>
    <dgm:cxn modelId="{5206070B-6377-4B4E-ADE9-75F02403A3D5}" srcId="{AB1B706B-BF9A-494B-9456-27B432067569}" destId="{B1592211-2872-43CF-A8AC-B8A391C10231}" srcOrd="4" destOrd="0" parTransId="{F36BC3F2-FAB0-49B5-987C-3CA1AADDCEF3}" sibTransId="{01A5250B-6C49-4F5A-B8CA-CE0281A3B9B5}"/>
    <dgm:cxn modelId="{0BB7A1CD-04B5-49CD-9222-00F8A9701A28}" type="presOf" srcId="{770AD642-CF11-4DB0-A787-9E9929A9145C}" destId="{E65B9E5C-E28D-4E9E-8EE5-81F0BEA9675E}" srcOrd="1" destOrd="0" presId="urn:microsoft.com/office/officeart/2005/8/layout/matrix1"/>
    <dgm:cxn modelId="{E80937E4-E708-4FCC-9C77-413DC825E766}" srcId="{AB1B706B-BF9A-494B-9456-27B432067569}" destId="{39D98861-DF6B-40E8-8399-7962675F2549}" srcOrd="2" destOrd="0" parTransId="{1B2A9154-6E31-4596-92AA-A1028A6BE238}" sibTransId="{B2A1E234-62E0-4EAF-BC86-55D4F6D3F1B8}"/>
    <dgm:cxn modelId="{D7DACE22-3E1A-4317-8915-1AA36FE49C7B}" type="presOf" srcId="{AA5DCD8B-4237-4C2C-AA60-7799054178BC}" destId="{C5FDCBA1-1616-4FE2-B0A3-B513875B7744}" srcOrd="0" destOrd="0" presId="urn:microsoft.com/office/officeart/2005/8/layout/matrix1"/>
    <dgm:cxn modelId="{C101C269-ADE0-41A9-82FA-A16AB4A59807}" srcId="{493C2F0A-E229-41BA-A7F5-A04A462834D6}" destId="{AB1B706B-BF9A-494B-9456-27B432067569}" srcOrd="0" destOrd="0" parTransId="{11BBD1AA-4410-4CAB-B04A-F336D6937BDA}" sibTransId="{F7BF2B26-1D95-4384-B764-86463264E0CF}"/>
    <dgm:cxn modelId="{EBDBD6FF-4997-4C60-8556-DCF9F698A721}" type="presOf" srcId="{770AD642-CF11-4DB0-A787-9E9929A9145C}" destId="{E974DDF7-4FF1-4E39-93BF-5013FD216CF5}" srcOrd="0" destOrd="0" presId="urn:microsoft.com/office/officeart/2005/8/layout/matrix1"/>
    <dgm:cxn modelId="{278EBE1A-4543-4B42-BB01-0B258B3EE1C9}" type="presOf" srcId="{493C2F0A-E229-41BA-A7F5-A04A462834D6}" destId="{D7281FD8-DFB2-4D9B-B6C7-A0BE01DED5AF}" srcOrd="0" destOrd="0" presId="urn:microsoft.com/office/officeart/2005/8/layout/matrix1"/>
    <dgm:cxn modelId="{7874558B-D8B7-4345-BD75-88ED83C2F828}" srcId="{AB1B706B-BF9A-494B-9456-27B432067569}" destId="{770AD642-CF11-4DB0-A787-9E9929A9145C}" srcOrd="3" destOrd="0" parTransId="{98353B4E-8602-4F69-9833-71B59FA1BA06}" sibTransId="{62FC4D1B-A103-4E4A-A533-82EB5576C2A3}"/>
    <dgm:cxn modelId="{30CC43A6-9B23-4401-A525-8F0F26A38B37}" srcId="{AB1B706B-BF9A-494B-9456-27B432067569}" destId="{11C81243-E4E8-4648-8D66-384E3FD6BB2F}" srcOrd="1" destOrd="0" parTransId="{5734EBCA-F998-4213-A83D-20EC8C500B60}" sibTransId="{8CFB6B64-5219-4261-A6DF-AB6C5207E62F}"/>
    <dgm:cxn modelId="{8933E409-9C68-4988-8C72-14D2AE4F2814}" type="presOf" srcId="{39D98861-DF6B-40E8-8399-7962675F2549}" destId="{6C5A3304-368B-4F4E-B221-6BEDE96AC895}" srcOrd="0" destOrd="0" presId="urn:microsoft.com/office/officeart/2005/8/layout/matrix1"/>
    <dgm:cxn modelId="{198F4798-2436-4408-8380-8FEC0164CA60}" type="presOf" srcId="{39D98861-DF6B-40E8-8399-7962675F2549}" destId="{0148F21E-0C94-490F-AFC3-1413FB04E63E}" srcOrd="1" destOrd="0" presId="urn:microsoft.com/office/officeart/2005/8/layout/matrix1"/>
    <dgm:cxn modelId="{591249DF-538D-4CB1-AF5C-3BC3D95B49D5}" type="presParOf" srcId="{D7281FD8-DFB2-4D9B-B6C7-A0BE01DED5AF}" destId="{B9E5A3B3-9556-4132-952D-80941935FB10}" srcOrd="0" destOrd="0" presId="urn:microsoft.com/office/officeart/2005/8/layout/matrix1"/>
    <dgm:cxn modelId="{3CEF5CF1-6AFC-4036-9CBC-247864AFDAC2}" type="presParOf" srcId="{B9E5A3B3-9556-4132-952D-80941935FB10}" destId="{C5FDCBA1-1616-4FE2-B0A3-B513875B7744}" srcOrd="0" destOrd="0" presId="urn:microsoft.com/office/officeart/2005/8/layout/matrix1"/>
    <dgm:cxn modelId="{B0663FF1-F412-47CB-AE46-2E44DD0E11EA}" type="presParOf" srcId="{B9E5A3B3-9556-4132-952D-80941935FB10}" destId="{8548186C-FD94-47C3-801D-FD57F767F469}" srcOrd="1" destOrd="0" presId="urn:microsoft.com/office/officeart/2005/8/layout/matrix1"/>
    <dgm:cxn modelId="{05B7AA39-FF68-42DB-AB77-95866A7E7EA4}" type="presParOf" srcId="{B9E5A3B3-9556-4132-952D-80941935FB10}" destId="{865343E1-7775-4522-86E8-0ED469F11499}" srcOrd="2" destOrd="0" presId="urn:microsoft.com/office/officeart/2005/8/layout/matrix1"/>
    <dgm:cxn modelId="{6CA35A4F-7F9B-4C15-958F-ADDE8056DC93}" type="presParOf" srcId="{B9E5A3B3-9556-4132-952D-80941935FB10}" destId="{F56F3362-B3CC-42C2-99A9-297D1150D108}" srcOrd="3" destOrd="0" presId="urn:microsoft.com/office/officeart/2005/8/layout/matrix1"/>
    <dgm:cxn modelId="{8ECD00E7-8F94-4C05-BF24-10510EBEEF3B}" type="presParOf" srcId="{B9E5A3B3-9556-4132-952D-80941935FB10}" destId="{6C5A3304-368B-4F4E-B221-6BEDE96AC895}" srcOrd="4" destOrd="0" presId="urn:microsoft.com/office/officeart/2005/8/layout/matrix1"/>
    <dgm:cxn modelId="{BD9354B4-E1FE-4B50-936D-5402A0DB2BB3}" type="presParOf" srcId="{B9E5A3B3-9556-4132-952D-80941935FB10}" destId="{0148F21E-0C94-490F-AFC3-1413FB04E63E}" srcOrd="5" destOrd="0" presId="urn:microsoft.com/office/officeart/2005/8/layout/matrix1"/>
    <dgm:cxn modelId="{125BC263-FDCD-47D2-A103-C2AF0ECC2FB9}" type="presParOf" srcId="{B9E5A3B3-9556-4132-952D-80941935FB10}" destId="{E974DDF7-4FF1-4E39-93BF-5013FD216CF5}" srcOrd="6" destOrd="0" presId="urn:microsoft.com/office/officeart/2005/8/layout/matrix1"/>
    <dgm:cxn modelId="{A2E0338F-D4EE-4BBB-A2B2-8663EB62FD8A}" type="presParOf" srcId="{B9E5A3B3-9556-4132-952D-80941935FB10}" destId="{E65B9E5C-E28D-4E9E-8EE5-81F0BEA9675E}" srcOrd="7" destOrd="0" presId="urn:microsoft.com/office/officeart/2005/8/layout/matrix1"/>
    <dgm:cxn modelId="{423BD8D4-25C0-4E9C-BBF7-62D282D28A3B}" type="presParOf" srcId="{D7281FD8-DFB2-4D9B-B6C7-A0BE01DED5AF}" destId="{DE0AC515-81CE-4726-92E2-4BA2B372BD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20EDCD-CB61-46FA-8501-0B1EB64D601F}" type="doc">
      <dgm:prSet loTypeId="urn:microsoft.com/office/officeart/2005/8/layout/l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869AAB-300B-4F9E-B0F8-D66DBF55FF53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дидактические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826DCDF-70A1-4AD5-A030-8EA12642230C}" type="parTrans" cxnId="{CF464663-25D5-43E2-B23A-661D6727F8D3}">
      <dgm:prSet/>
      <dgm:spPr/>
      <dgm:t>
        <a:bodyPr/>
        <a:lstStyle/>
        <a:p>
          <a:endParaRPr lang="ru-RU"/>
        </a:p>
      </dgm:t>
    </dgm:pt>
    <dgm:pt modelId="{C69B0AEC-BAF3-4FD9-B60C-A89545E8045B}" type="sibTrans" cxnId="{CF464663-25D5-43E2-B23A-661D6727F8D3}">
      <dgm:prSet/>
      <dgm:spPr/>
      <dgm:t>
        <a:bodyPr/>
        <a:lstStyle/>
        <a:p>
          <a:endParaRPr lang="ru-RU"/>
        </a:p>
      </dgm:t>
    </dgm:pt>
    <dgm:pt modelId="{DCF864A9-5B06-4E72-BB6D-E871CA16E1B1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воспитывающие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4AEDB7D-9D9D-477E-8BD1-C5EB9BFC06D7}" type="parTrans" cxnId="{CA877026-172F-4A4A-85CC-48320EE1EF22}">
      <dgm:prSet/>
      <dgm:spPr/>
      <dgm:t>
        <a:bodyPr/>
        <a:lstStyle/>
        <a:p>
          <a:endParaRPr lang="ru-RU"/>
        </a:p>
      </dgm:t>
    </dgm:pt>
    <dgm:pt modelId="{9F1363CD-CDBF-4BCD-8609-DA6AE00BD255}" type="sibTrans" cxnId="{CA877026-172F-4A4A-85CC-48320EE1EF22}">
      <dgm:prSet/>
      <dgm:spPr/>
      <dgm:t>
        <a:bodyPr/>
        <a:lstStyle/>
        <a:p>
          <a:endParaRPr lang="ru-RU"/>
        </a:p>
      </dgm:t>
    </dgm:pt>
    <dgm:pt modelId="{518A1273-F6F7-4C6C-A8A8-42C811AE3F5E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социализирующие</a:t>
          </a:r>
          <a:r>
            <a:rPr lang="ru-RU" sz="1600" dirty="0" smtClean="0"/>
            <a:t/>
          </a:r>
          <a:br>
            <a:rPr lang="ru-RU" sz="1600" dirty="0" smtClean="0"/>
          </a:br>
          <a:endParaRPr lang="ru-RU" sz="1600" dirty="0"/>
        </a:p>
      </dgm:t>
    </dgm:pt>
    <dgm:pt modelId="{8062E9E4-6577-4F64-822F-942CFD2942E2}" type="parTrans" cxnId="{E114928D-9FB1-4377-AB3B-2F242A395A51}">
      <dgm:prSet/>
      <dgm:spPr/>
      <dgm:t>
        <a:bodyPr/>
        <a:lstStyle/>
        <a:p>
          <a:endParaRPr lang="ru-RU"/>
        </a:p>
      </dgm:t>
    </dgm:pt>
    <dgm:pt modelId="{F10C3CC4-2AAC-4395-B622-A8643DF732AC}" type="sibTrans" cxnId="{E114928D-9FB1-4377-AB3B-2F242A395A51}">
      <dgm:prSet/>
      <dgm:spPr/>
      <dgm:t>
        <a:bodyPr/>
        <a:lstStyle/>
        <a:p>
          <a:endParaRPr lang="ru-RU"/>
        </a:p>
      </dgm:t>
    </dgm:pt>
    <dgm:pt modelId="{466C73B8-19BD-4455-9C11-77126CAC194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развивающие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E552621E-23E8-489D-A93C-383D08169C3A}" type="sibTrans" cxnId="{32409B45-ED3D-417E-89A1-D812782FE829}">
      <dgm:prSet/>
      <dgm:spPr/>
      <dgm:t>
        <a:bodyPr/>
        <a:lstStyle/>
        <a:p>
          <a:endParaRPr lang="ru-RU"/>
        </a:p>
      </dgm:t>
    </dgm:pt>
    <dgm:pt modelId="{93BC7F57-6479-4969-BDC3-F130C074647A}" type="parTrans" cxnId="{32409B45-ED3D-417E-89A1-D812782FE829}">
      <dgm:prSet/>
      <dgm:spPr/>
      <dgm:t>
        <a:bodyPr/>
        <a:lstStyle/>
        <a:p>
          <a:endParaRPr lang="ru-RU"/>
        </a:p>
      </dgm:t>
    </dgm:pt>
    <dgm:pt modelId="{C37A18AB-C062-4CE8-B09A-C81732A52611}" type="pres">
      <dgm:prSet presAssocID="{9D20EDCD-CB61-46FA-8501-0B1EB64D60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48817F-8E04-4B10-97FA-BFC939DBCC42}" type="pres">
      <dgm:prSet presAssocID="{FA869AAB-300B-4F9E-B0F8-D66DBF55FF53}" presName="vertFlow" presStyleCnt="0"/>
      <dgm:spPr/>
    </dgm:pt>
    <dgm:pt modelId="{65E2032C-467C-4C7D-A2B1-29B9A637BA53}" type="pres">
      <dgm:prSet presAssocID="{FA869AAB-300B-4F9E-B0F8-D66DBF55FF53}" presName="header" presStyleLbl="node1" presStyleIdx="0" presStyleCnt="4" custScaleX="504142" custScaleY="469031" custLinFactY="-200000" custLinFactNeighborX="39024" custLinFactNeighborY="-253164"/>
      <dgm:spPr/>
      <dgm:t>
        <a:bodyPr/>
        <a:lstStyle/>
        <a:p>
          <a:endParaRPr lang="ru-RU"/>
        </a:p>
      </dgm:t>
    </dgm:pt>
    <dgm:pt modelId="{605C5B6C-1886-421B-B6A2-0426FF490720}" type="pres">
      <dgm:prSet presAssocID="{FA869AAB-300B-4F9E-B0F8-D66DBF55FF53}" presName="hSp" presStyleCnt="0"/>
      <dgm:spPr/>
    </dgm:pt>
    <dgm:pt modelId="{4894C930-43B5-40B2-A658-E4874BAEAEA8}" type="pres">
      <dgm:prSet presAssocID="{DCF864A9-5B06-4E72-BB6D-E871CA16E1B1}" presName="vertFlow" presStyleCnt="0"/>
      <dgm:spPr/>
    </dgm:pt>
    <dgm:pt modelId="{5D730ACB-A6E0-4C6B-9986-9C96C662447D}" type="pres">
      <dgm:prSet presAssocID="{DCF864A9-5B06-4E72-BB6D-E871CA16E1B1}" presName="header" presStyleLbl="node1" presStyleIdx="1" presStyleCnt="4" custScaleX="483775" custScaleY="494417" custLinFactY="18493" custLinFactNeighborX="-46517" custLinFactNeighborY="100000"/>
      <dgm:spPr/>
      <dgm:t>
        <a:bodyPr/>
        <a:lstStyle/>
        <a:p>
          <a:endParaRPr lang="ru-RU"/>
        </a:p>
      </dgm:t>
    </dgm:pt>
    <dgm:pt modelId="{177D6090-21F6-4516-A0ED-A25D6B51D7C0}" type="pres">
      <dgm:prSet presAssocID="{DCF864A9-5B06-4E72-BB6D-E871CA16E1B1}" presName="hSp" presStyleCnt="0"/>
      <dgm:spPr/>
    </dgm:pt>
    <dgm:pt modelId="{66D6819F-41A0-4BC2-9E2E-97E732BF3EAC}" type="pres">
      <dgm:prSet presAssocID="{466C73B8-19BD-4455-9C11-77126CAC194A}" presName="vertFlow" presStyleCnt="0"/>
      <dgm:spPr/>
    </dgm:pt>
    <dgm:pt modelId="{06091736-CF07-46A7-B7FC-CAFCECB8BE25}" type="pres">
      <dgm:prSet presAssocID="{466C73B8-19BD-4455-9C11-77126CAC194A}" presName="header" presStyleLbl="node1" presStyleIdx="2" presStyleCnt="4" custScaleX="470918" custScaleY="502182" custLinFactY="200000" custLinFactNeighborX="-38410" custLinFactNeighborY="297503"/>
      <dgm:spPr/>
      <dgm:t>
        <a:bodyPr/>
        <a:lstStyle/>
        <a:p>
          <a:endParaRPr lang="ru-RU"/>
        </a:p>
      </dgm:t>
    </dgm:pt>
    <dgm:pt modelId="{084FDFEB-326C-485D-A244-C3B2D6244CDC}" type="pres">
      <dgm:prSet presAssocID="{466C73B8-19BD-4455-9C11-77126CAC194A}" presName="hSp" presStyleCnt="0"/>
      <dgm:spPr/>
    </dgm:pt>
    <dgm:pt modelId="{FF6F080F-336D-4C8A-AFF5-7290EB51BA13}" type="pres">
      <dgm:prSet presAssocID="{518A1273-F6F7-4C6C-A8A8-42C811AE3F5E}" presName="vertFlow" presStyleCnt="0"/>
      <dgm:spPr/>
    </dgm:pt>
    <dgm:pt modelId="{C9F27318-C9DB-4A04-8ABE-953856118301}" type="pres">
      <dgm:prSet presAssocID="{518A1273-F6F7-4C6C-A8A8-42C811AE3F5E}" presName="header" presStyleLbl="node1" presStyleIdx="3" presStyleCnt="4" custScaleX="560024" custScaleY="657251" custLinFactY="500000" custLinFactNeighborX="-65091" custLinFactNeighborY="523912"/>
      <dgm:spPr/>
      <dgm:t>
        <a:bodyPr/>
        <a:lstStyle/>
        <a:p>
          <a:endParaRPr lang="ru-RU"/>
        </a:p>
      </dgm:t>
    </dgm:pt>
  </dgm:ptLst>
  <dgm:cxnLst>
    <dgm:cxn modelId="{32409B45-ED3D-417E-89A1-D812782FE829}" srcId="{9D20EDCD-CB61-46FA-8501-0B1EB64D601F}" destId="{466C73B8-19BD-4455-9C11-77126CAC194A}" srcOrd="2" destOrd="0" parTransId="{93BC7F57-6479-4969-BDC3-F130C074647A}" sibTransId="{E552621E-23E8-489D-A93C-383D08169C3A}"/>
    <dgm:cxn modelId="{CF464663-25D5-43E2-B23A-661D6727F8D3}" srcId="{9D20EDCD-CB61-46FA-8501-0B1EB64D601F}" destId="{FA869AAB-300B-4F9E-B0F8-D66DBF55FF53}" srcOrd="0" destOrd="0" parTransId="{2826DCDF-70A1-4AD5-A030-8EA12642230C}" sibTransId="{C69B0AEC-BAF3-4FD9-B60C-A89545E8045B}"/>
    <dgm:cxn modelId="{F28FB715-BD75-4275-B2AD-FF9F82AA162A}" type="presOf" srcId="{466C73B8-19BD-4455-9C11-77126CAC194A}" destId="{06091736-CF07-46A7-B7FC-CAFCECB8BE25}" srcOrd="0" destOrd="0" presId="urn:microsoft.com/office/officeart/2005/8/layout/lProcess1"/>
    <dgm:cxn modelId="{E114928D-9FB1-4377-AB3B-2F242A395A51}" srcId="{9D20EDCD-CB61-46FA-8501-0B1EB64D601F}" destId="{518A1273-F6F7-4C6C-A8A8-42C811AE3F5E}" srcOrd="3" destOrd="0" parTransId="{8062E9E4-6577-4F64-822F-942CFD2942E2}" sibTransId="{F10C3CC4-2AAC-4395-B622-A8643DF732AC}"/>
    <dgm:cxn modelId="{CA877026-172F-4A4A-85CC-48320EE1EF22}" srcId="{9D20EDCD-CB61-46FA-8501-0B1EB64D601F}" destId="{DCF864A9-5B06-4E72-BB6D-E871CA16E1B1}" srcOrd="1" destOrd="0" parTransId="{54AEDB7D-9D9D-477E-8BD1-C5EB9BFC06D7}" sibTransId="{9F1363CD-CDBF-4BCD-8609-DA6AE00BD255}"/>
    <dgm:cxn modelId="{D3187D70-E782-4BBC-A1C4-660680F8C167}" type="presOf" srcId="{DCF864A9-5B06-4E72-BB6D-E871CA16E1B1}" destId="{5D730ACB-A6E0-4C6B-9986-9C96C662447D}" srcOrd="0" destOrd="0" presId="urn:microsoft.com/office/officeart/2005/8/layout/lProcess1"/>
    <dgm:cxn modelId="{501C1F6E-8249-42BD-B18D-53F2C9342276}" type="presOf" srcId="{518A1273-F6F7-4C6C-A8A8-42C811AE3F5E}" destId="{C9F27318-C9DB-4A04-8ABE-953856118301}" srcOrd="0" destOrd="0" presId="urn:microsoft.com/office/officeart/2005/8/layout/lProcess1"/>
    <dgm:cxn modelId="{68BCB100-E3E0-469B-B881-2F69C5C760DC}" type="presOf" srcId="{9D20EDCD-CB61-46FA-8501-0B1EB64D601F}" destId="{C37A18AB-C062-4CE8-B09A-C81732A52611}" srcOrd="0" destOrd="0" presId="urn:microsoft.com/office/officeart/2005/8/layout/lProcess1"/>
    <dgm:cxn modelId="{BB884287-939A-4BAD-9C60-9CA8D70D3C17}" type="presOf" srcId="{FA869AAB-300B-4F9E-B0F8-D66DBF55FF53}" destId="{65E2032C-467C-4C7D-A2B1-29B9A637BA53}" srcOrd="0" destOrd="0" presId="urn:microsoft.com/office/officeart/2005/8/layout/lProcess1"/>
    <dgm:cxn modelId="{1385284B-9FCB-4647-81E5-15ED6C932486}" type="presParOf" srcId="{C37A18AB-C062-4CE8-B09A-C81732A52611}" destId="{2D48817F-8E04-4B10-97FA-BFC939DBCC42}" srcOrd="0" destOrd="0" presId="urn:microsoft.com/office/officeart/2005/8/layout/lProcess1"/>
    <dgm:cxn modelId="{7EEC190A-813F-47B9-8D0A-09324EB9F6EE}" type="presParOf" srcId="{2D48817F-8E04-4B10-97FA-BFC939DBCC42}" destId="{65E2032C-467C-4C7D-A2B1-29B9A637BA53}" srcOrd="0" destOrd="0" presId="urn:microsoft.com/office/officeart/2005/8/layout/lProcess1"/>
    <dgm:cxn modelId="{05DED14A-DB14-49B3-BFE2-EFD06A13D6A4}" type="presParOf" srcId="{C37A18AB-C062-4CE8-B09A-C81732A52611}" destId="{605C5B6C-1886-421B-B6A2-0426FF490720}" srcOrd="1" destOrd="0" presId="urn:microsoft.com/office/officeart/2005/8/layout/lProcess1"/>
    <dgm:cxn modelId="{073A5DB7-B1C2-4B8D-AE54-24B6747DC2AE}" type="presParOf" srcId="{C37A18AB-C062-4CE8-B09A-C81732A52611}" destId="{4894C930-43B5-40B2-A658-E4874BAEAEA8}" srcOrd="2" destOrd="0" presId="urn:microsoft.com/office/officeart/2005/8/layout/lProcess1"/>
    <dgm:cxn modelId="{28161E42-46CD-4D48-92D5-CE4AB73A4B13}" type="presParOf" srcId="{4894C930-43B5-40B2-A658-E4874BAEAEA8}" destId="{5D730ACB-A6E0-4C6B-9986-9C96C662447D}" srcOrd="0" destOrd="0" presId="urn:microsoft.com/office/officeart/2005/8/layout/lProcess1"/>
    <dgm:cxn modelId="{04A02AB9-049F-473F-8797-4A8EDE73A04D}" type="presParOf" srcId="{C37A18AB-C062-4CE8-B09A-C81732A52611}" destId="{177D6090-21F6-4516-A0ED-A25D6B51D7C0}" srcOrd="3" destOrd="0" presId="urn:microsoft.com/office/officeart/2005/8/layout/lProcess1"/>
    <dgm:cxn modelId="{E92374F3-7837-471B-A15C-7B22E5803DA1}" type="presParOf" srcId="{C37A18AB-C062-4CE8-B09A-C81732A52611}" destId="{66D6819F-41A0-4BC2-9E2E-97E732BF3EAC}" srcOrd="4" destOrd="0" presId="urn:microsoft.com/office/officeart/2005/8/layout/lProcess1"/>
    <dgm:cxn modelId="{FD62FC70-F984-462A-86FC-92B9BA5DEE5C}" type="presParOf" srcId="{66D6819F-41A0-4BC2-9E2E-97E732BF3EAC}" destId="{06091736-CF07-46A7-B7FC-CAFCECB8BE25}" srcOrd="0" destOrd="0" presId="urn:microsoft.com/office/officeart/2005/8/layout/lProcess1"/>
    <dgm:cxn modelId="{F1C3AFB2-ED82-49E4-9919-A5D835A8277F}" type="presParOf" srcId="{C37A18AB-C062-4CE8-B09A-C81732A52611}" destId="{084FDFEB-326C-485D-A244-C3B2D6244CDC}" srcOrd="5" destOrd="0" presId="urn:microsoft.com/office/officeart/2005/8/layout/lProcess1"/>
    <dgm:cxn modelId="{642AFFE0-2BCE-47AF-B5E2-0AC9F2A16B0D}" type="presParOf" srcId="{C37A18AB-C062-4CE8-B09A-C81732A52611}" destId="{FF6F080F-336D-4C8A-AFF5-7290EB51BA13}" srcOrd="6" destOrd="0" presId="urn:microsoft.com/office/officeart/2005/8/layout/lProcess1"/>
    <dgm:cxn modelId="{87A5BB3A-E0D5-40CF-A4D6-588D86736517}" type="presParOf" srcId="{FF6F080F-336D-4C8A-AFF5-7290EB51BA13}" destId="{C9F27318-C9DB-4A04-8ABE-953856118301}" srcOrd="0" destOrd="0" presId="urn:microsoft.com/office/officeart/2005/8/layout/lProcess1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A4492B-9C1F-4D70-9AF9-E384AADB5761}" type="doc">
      <dgm:prSet loTypeId="urn:microsoft.com/office/officeart/2005/8/layout/vList2" loCatId="list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E6D50F7C-CB42-4696-9F92-EFB8A6EA8010}">
      <dgm:prSet custT="1"/>
      <dgm:spPr/>
      <dgm:t>
        <a:bodyPr/>
        <a:lstStyle/>
        <a:p>
          <a:pPr rtl="0"/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Игры повышают познавательную активность, активизируют мыслительную деятельность и повышают мотивацию в целом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ADD0C55-FCC5-41AC-96F7-81C2ADFB6C19}" type="parTrans" cxnId="{93B3646F-E908-4047-98C5-D6B57ADB1D7C}">
      <dgm:prSet/>
      <dgm:spPr/>
      <dgm:t>
        <a:bodyPr/>
        <a:lstStyle/>
        <a:p>
          <a:endParaRPr lang="ru-RU"/>
        </a:p>
      </dgm:t>
    </dgm:pt>
    <dgm:pt modelId="{46E51BD7-EA0F-4B30-A957-618D6BD1DFDA}" type="sibTrans" cxnId="{93B3646F-E908-4047-98C5-D6B57ADB1D7C}">
      <dgm:prSet/>
      <dgm:spPr/>
      <dgm:t>
        <a:bodyPr/>
        <a:lstStyle/>
        <a:p>
          <a:endParaRPr lang="ru-RU"/>
        </a:p>
      </dgm:t>
    </dgm:pt>
    <dgm:pt modelId="{7C2F4F21-48D2-44C5-B58E-DB587131BDA9}">
      <dgm:prSet custT="1"/>
      <dgm:spPr/>
      <dgm:t>
        <a:bodyPr/>
        <a:lstStyle/>
        <a:p>
          <a:pPr rtl="0"/>
          <a:r>
            <a:rPr lang="ru-RU" sz="2800" b="1" dirty="0" smtClean="0">
              <a:latin typeface="Monotype Corsiva" pitchFamily="66" charset="0"/>
            </a:rPr>
            <a:t>Самопроизвольно запоминаются сведения, формируется ассоциативное запоминание</a:t>
          </a:r>
          <a:endParaRPr lang="ru-RU" sz="2800" b="1" dirty="0">
            <a:latin typeface="Monotype Corsiva" pitchFamily="66" charset="0"/>
            <a:cs typeface="Times New Roman" pitchFamily="18" charset="0"/>
          </a:endParaRPr>
        </a:p>
      </dgm:t>
    </dgm:pt>
    <dgm:pt modelId="{F7470826-6CC9-420B-B430-AADDD253B29C}" type="parTrans" cxnId="{10BD705B-63A0-448A-981C-4CEEBF0DA42F}">
      <dgm:prSet/>
      <dgm:spPr/>
      <dgm:t>
        <a:bodyPr/>
        <a:lstStyle/>
        <a:p>
          <a:endParaRPr lang="ru-RU"/>
        </a:p>
      </dgm:t>
    </dgm:pt>
    <dgm:pt modelId="{587B3FE0-AE4C-44B1-9666-A264470915EE}" type="sibTrans" cxnId="{10BD705B-63A0-448A-981C-4CEEBF0DA42F}">
      <dgm:prSet/>
      <dgm:spPr/>
      <dgm:t>
        <a:bodyPr/>
        <a:lstStyle/>
        <a:p>
          <a:endParaRPr lang="ru-RU"/>
        </a:p>
      </dgm:t>
    </dgm:pt>
    <dgm:pt modelId="{A3959C01-89E9-4A26-B948-E318EDEAFB5C}">
      <dgm:prSet custT="1"/>
      <dgm:spPr/>
      <dgm:t>
        <a:bodyPr/>
        <a:lstStyle/>
        <a:p>
          <a:pPr rtl="0"/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Игры побуждают учеников к высказыванию оригинальных идей и к принятию нестандартных решений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2663595-9344-41F5-ACA7-4C967BCAB4DC}" type="parTrans" cxnId="{1F6BC477-EDE7-4913-AFC4-1C1B5E20ACB4}">
      <dgm:prSet/>
      <dgm:spPr/>
      <dgm:t>
        <a:bodyPr/>
        <a:lstStyle/>
        <a:p>
          <a:endParaRPr lang="ru-RU"/>
        </a:p>
      </dgm:t>
    </dgm:pt>
    <dgm:pt modelId="{99AE0B2E-E49A-4E2A-BB3A-AA2933BC1554}" type="sibTrans" cxnId="{1F6BC477-EDE7-4913-AFC4-1C1B5E20ACB4}">
      <dgm:prSet/>
      <dgm:spPr/>
      <dgm:t>
        <a:bodyPr/>
        <a:lstStyle/>
        <a:p>
          <a:endParaRPr lang="ru-RU"/>
        </a:p>
      </dgm:t>
    </dgm:pt>
    <dgm:pt modelId="{9433D586-EC23-4490-BE52-5B35CBB5D2C3}">
      <dgm:prSet custT="1"/>
      <dgm:spPr/>
      <dgm:t>
        <a:bodyPr/>
        <a:lstStyle/>
        <a:p>
          <a:pPr rtl="0"/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Использование игровых технологии дает хорошие результаты. Ученики начинают интересоваться предметом, потому что игра мотивирует и активизирует познавательные процессы учеников - внимание, восприятие, мышление, запоминание, воображение.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4AE19CB6-D63F-4EAF-8768-C474B2A12C7E}" type="parTrans" cxnId="{EA22293D-14D0-4818-8C04-953CDD912E0B}">
      <dgm:prSet/>
      <dgm:spPr/>
      <dgm:t>
        <a:bodyPr/>
        <a:lstStyle/>
        <a:p>
          <a:endParaRPr lang="ru-RU"/>
        </a:p>
      </dgm:t>
    </dgm:pt>
    <dgm:pt modelId="{ECB5FC3A-DFD0-4BF0-A470-9D49584A1DE0}" type="sibTrans" cxnId="{EA22293D-14D0-4818-8C04-953CDD912E0B}">
      <dgm:prSet/>
      <dgm:spPr/>
      <dgm:t>
        <a:bodyPr/>
        <a:lstStyle/>
        <a:p>
          <a:endParaRPr lang="ru-RU"/>
        </a:p>
      </dgm:t>
    </dgm:pt>
    <dgm:pt modelId="{CF4A1074-B618-4CEF-B459-FE589A233453}" type="pres">
      <dgm:prSet presAssocID="{76A4492B-9C1F-4D70-9AF9-E384AADB57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BA6FD8-B662-4D76-9490-C5CB20C04AB6}" type="pres">
      <dgm:prSet presAssocID="{E6D50F7C-CB42-4696-9F92-EFB8A6EA8010}" presName="parentText" presStyleLbl="node1" presStyleIdx="0" presStyleCnt="4" custScaleY="674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B2FBC-661F-4FF4-93D0-B52AA0815A9B}" type="pres">
      <dgm:prSet presAssocID="{46E51BD7-EA0F-4B30-A957-618D6BD1DFDA}" presName="spacer" presStyleCnt="0"/>
      <dgm:spPr/>
    </dgm:pt>
    <dgm:pt modelId="{C3FD5301-C5DD-4FA4-ABFD-987A4A48F3E7}" type="pres">
      <dgm:prSet presAssocID="{7C2F4F21-48D2-44C5-B58E-DB587131BDA9}" presName="parentText" presStyleLbl="node1" presStyleIdx="1" presStyleCnt="4" custScaleY="659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ACF13-3D16-40AC-B777-DB52DA87EAE2}" type="pres">
      <dgm:prSet presAssocID="{587B3FE0-AE4C-44B1-9666-A264470915EE}" presName="spacer" presStyleCnt="0"/>
      <dgm:spPr/>
    </dgm:pt>
    <dgm:pt modelId="{07FC2A69-F283-433E-BD1F-ACF33B8E7A21}" type="pres">
      <dgm:prSet presAssocID="{A3959C01-89E9-4A26-B948-E318EDEAFB5C}" presName="parentText" presStyleLbl="node1" presStyleIdx="2" presStyleCnt="4" custScaleY="747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24A49-AF53-4618-9B66-6482C5E6B6EC}" type="pres">
      <dgm:prSet presAssocID="{99AE0B2E-E49A-4E2A-BB3A-AA2933BC1554}" presName="spacer" presStyleCnt="0"/>
      <dgm:spPr/>
    </dgm:pt>
    <dgm:pt modelId="{0DEB516D-2B79-44F2-AD12-1A0DCB702B1A}" type="pres">
      <dgm:prSet presAssocID="{9433D586-EC23-4490-BE52-5B35CBB5D2C3}" presName="parentText" presStyleLbl="node1" presStyleIdx="3" presStyleCnt="4" custScaleY="1787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51AD14-89B3-4039-A267-F4CFBB179C5F}" type="presOf" srcId="{9433D586-EC23-4490-BE52-5B35CBB5D2C3}" destId="{0DEB516D-2B79-44F2-AD12-1A0DCB702B1A}" srcOrd="0" destOrd="0" presId="urn:microsoft.com/office/officeart/2005/8/layout/vList2"/>
    <dgm:cxn modelId="{755864C9-4C52-4793-AA92-E735EE65845B}" type="presOf" srcId="{A3959C01-89E9-4A26-B948-E318EDEAFB5C}" destId="{07FC2A69-F283-433E-BD1F-ACF33B8E7A21}" srcOrd="0" destOrd="0" presId="urn:microsoft.com/office/officeart/2005/8/layout/vList2"/>
    <dgm:cxn modelId="{93B3646F-E908-4047-98C5-D6B57ADB1D7C}" srcId="{76A4492B-9C1F-4D70-9AF9-E384AADB5761}" destId="{E6D50F7C-CB42-4696-9F92-EFB8A6EA8010}" srcOrd="0" destOrd="0" parTransId="{8ADD0C55-FCC5-41AC-96F7-81C2ADFB6C19}" sibTransId="{46E51BD7-EA0F-4B30-A957-618D6BD1DFDA}"/>
    <dgm:cxn modelId="{1FC80CDD-D10C-4AC1-9BBB-1A9BDB0AB443}" type="presOf" srcId="{76A4492B-9C1F-4D70-9AF9-E384AADB5761}" destId="{CF4A1074-B618-4CEF-B459-FE589A233453}" srcOrd="0" destOrd="0" presId="urn:microsoft.com/office/officeart/2005/8/layout/vList2"/>
    <dgm:cxn modelId="{EA22293D-14D0-4818-8C04-953CDD912E0B}" srcId="{76A4492B-9C1F-4D70-9AF9-E384AADB5761}" destId="{9433D586-EC23-4490-BE52-5B35CBB5D2C3}" srcOrd="3" destOrd="0" parTransId="{4AE19CB6-D63F-4EAF-8768-C474B2A12C7E}" sibTransId="{ECB5FC3A-DFD0-4BF0-A470-9D49584A1DE0}"/>
    <dgm:cxn modelId="{436C56D2-C741-4831-912B-49160BCCCF4B}" type="presOf" srcId="{E6D50F7C-CB42-4696-9F92-EFB8A6EA8010}" destId="{53BA6FD8-B662-4D76-9490-C5CB20C04AB6}" srcOrd="0" destOrd="0" presId="urn:microsoft.com/office/officeart/2005/8/layout/vList2"/>
    <dgm:cxn modelId="{10BD705B-63A0-448A-981C-4CEEBF0DA42F}" srcId="{76A4492B-9C1F-4D70-9AF9-E384AADB5761}" destId="{7C2F4F21-48D2-44C5-B58E-DB587131BDA9}" srcOrd="1" destOrd="0" parTransId="{F7470826-6CC9-420B-B430-AADDD253B29C}" sibTransId="{587B3FE0-AE4C-44B1-9666-A264470915EE}"/>
    <dgm:cxn modelId="{5DA7A9C8-1EDF-4D2E-84CC-708CFB60A4A2}" type="presOf" srcId="{7C2F4F21-48D2-44C5-B58E-DB587131BDA9}" destId="{C3FD5301-C5DD-4FA4-ABFD-987A4A48F3E7}" srcOrd="0" destOrd="0" presId="urn:microsoft.com/office/officeart/2005/8/layout/vList2"/>
    <dgm:cxn modelId="{1F6BC477-EDE7-4913-AFC4-1C1B5E20ACB4}" srcId="{76A4492B-9C1F-4D70-9AF9-E384AADB5761}" destId="{A3959C01-89E9-4A26-B948-E318EDEAFB5C}" srcOrd="2" destOrd="0" parTransId="{32663595-9344-41F5-ACA7-4C967BCAB4DC}" sibTransId="{99AE0B2E-E49A-4E2A-BB3A-AA2933BC1554}"/>
    <dgm:cxn modelId="{F1AEEBDC-7B95-4357-9477-A91789B93FCB}" type="presParOf" srcId="{CF4A1074-B618-4CEF-B459-FE589A233453}" destId="{53BA6FD8-B662-4D76-9490-C5CB20C04AB6}" srcOrd="0" destOrd="0" presId="urn:microsoft.com/office/officeart/2005/8/layout/vList2"/>
    <dgm:cxn modelId="{7048F345-B1C0-425E-A4C4-C58E25370E38}" type="presParOf" srcId="{CF4A1074-B618-4CEF-B459-FE589A233453}" destId="{1E2B2FBC-661F-4FF4-93D0-B52AA0815A9B}" srcOrd="1" destOrd="0" presId="urn:microsoft.com/office/officeart/2005/8/layout/vList2"/>
    <dgm:cxn modelId="{25FE3794-0408-4DE0-89F3-029A0AD54A0C}" type="presParOf" srcId="{CF4A1074-B618-4CEF-B459-FE589A233453}" destId="{C3FD5301-C5DD-4FA4-ABFD-987A4A48F3E7}" srcOrd="2" destOrd="0" presId="urn:microsoft.com/office/officeart/2005/8/layout/vList2"/>
    <dgm:cxn modelId="{6B3BAB17-6C08-464F-BD13-2930FF97EF93}" type="presParOf" srcId="{CF4A1074-B618-4CEF-B459-FE589A233453}" destId="{260ACF13-3D16-40AC-B777-DB52DA87EAE2}" srcOrd="3" destOrd="0" presId="urn:microsoft.com/office/officeart/2005/8/layout/vList2"/>
    <dgm:cxn modelId="{C98EFEBE-A5E8-4FB8-B8DB-D54347F8F949}" type="presParOf" srcId="{CF4A1074-B618-4CEF-B459-FE589A233453}" destId="{07FC2A69-F283-433E-BD1F-ACF33B8E7A21}" srcOrd="4" destOrd="0" presId="urn:microsoft.com/office/officeart/2005/8/layout/vList2"/>
    <dgm:cxn modelId="{C7F32CED-6D4E-4301-8801-6B97F6F4D0C6}" type="presParOf" srcId="{CF4A1074-B618-4CEF-B459-FE589A233453}" destId="{48724A49-AF53-4618-9B66-6482C5E6B6EC}" srcOrd="5" destOrd="0" presId="urn:microsoft.com/office/officeart/2005/8/layout/vList2"/>
    <dgm:cxn modelId="{72DC23FD-EF2B-4F3A-AD7D-29BA622D2C62}" type="presParOf" srcId="{CF4A1074-B618-4CEF-B459-FE589A233453}" destId="{0DEB516D-2B79-44F2-AD12-1A0DCB702B1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5A440-A896-498B-8C17-E64E24F9F6A0}">
      <dsp:nvSpPr>
        <dsp:cNvPr id="0" name=""/>
        <dsp:cNvSpPr/>
      </dsp:nvSpPr>
      <dsp:spPr>
        <a:xfrm>
          <a:off x="323523" y="216022"/>
          <a:ext cx="6370659" cy="1676544"/>
        </a:xfrm>
        <a:prstGeom prst="round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Совокупность приёмов – область педагогического знания, отражающего характеристики глубинных процессов педагогической деятельности, особенности их взаимодействия, управление которыми обеспечивает необходимую эффективность учебно-воспитательного процесса;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365" y="297864"/>
        <a:ext cx="6206975" cy="1512860"/>
      </dsp:txXfrm>
    </dsp:sp>
    <dsp:sp modelId="{D85C1E30-1CCF-4EDD-8797-E837CD723719}">
      <dsp:nvSpPr>
        <dsp:cNvPr id="0" name=""/>
        <dsp:cNvSpPr/>
      </dsp:nvSpPr>
      <dsp:spPr>
        <a:xfrm>
          <a:off x="3942454" y="1872212"/>
          <a:ext cx="5201535" cy="145382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Совокупность форм, методов, приёмов и средств передачи социального опыта, а также техническое оснащение этого процесса;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13424" y="1943182"/>
        <a:ext cx="5059595" cy="1311882"/>
      </dsp:txXfrm>
    </dsp:sp>
    <dsp:sp modelId="{AE6A80A1-96D5-4741-9546-AAFDF39B5F89}">
      <dsp:nvSpPr>
        <dsp:cNvPr id="0" name=""/>
        <dsp:cNvSpPr/>
      </dsp:nvSpPr>
      <dsp:spPr>
        <a:xfrm>
          <a:off x="0" y="3278364"/>
          <a:ext cx="4636238" cy="1834203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Совокупность способов организации учебно-познавательного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538" y="3367902"/>
        <a:ext cx="4457162" cy="16551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18767-C26C-4F17-840A-919E1228ED93}">
      <dsp:nvSpPr>
        <dsp:cNvPr id="0" name=""/>
        <dsp:cNvSpPr/>
      </dsp:nvSpPr>
      <dsp:spPr>
        <a:xfrm>
          <a:off x="0" y="81762"/>
          <a:ext cx="8229600" cy="10322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Monotype Corsiva" pitchFamily="66" charset="0"/>
            </a:rPr>
            <a:t>Игра- путь детей к познанию мира (А.М. Горький)</a:t>
          </a:r>
          <a:endParaRPr lang="ru-RU" sz="2700" kern="1200" dirty="0">
            <a:latin typeface="Monotype Corsiva" pitchFamily="66" charset="0"/>
          </a:endParaRPr>
        </a:p>
      </dsp:txBody>
      <dsp:txXfrm>
        <a:off x="50392" y="132154"/>
        <a:ext cx="8128816" cy="931505"/>
      </dsp:txXfrm>
    </dsp:sp>
    <dsp:sp modelId="{F3EAA869-79F4-447D-89C4-82978F4CA12C}">
      <dsp:nvSpPr>
        <dsp:cNvPr id="0" name=""/>
        <dsp:cNvSpPr/>
      </dsp:nvSpPr>
      <dsp:spPr>
        <a:xfrm>
          <a:off x="0" y="1191811"/>
          <a:ext cx="8229600" cy="1032289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Monotype Corsiva" pitchFamily="66" charset="0"/>
            </a:rPr>
            <a:t>Игра — высшая форма исследования.</a:t>
          </a:r>
          <a:br>
            <a:rPr lang="ru-RU" sz="2700" b="1" kern="1200" dirty="0" smtClean="0">
              <a:latin typeface="Monotype Corsiva" pitchFamily="66" charset="0"/>
            </a:rPr>
          </a:br>
          <a:r>
            <a:rPr lang="ru-RU" sz="2700" b="1" kern="1200" dirty="0" smtClean="0">
              <a:latin typeface="Monotype Corsiva" pitchFamily="66" charset="0"/>
            </a:rPr>
            <a:t>(Альберт Эйнштейн)</a:t>
          </a:r>
          <a:endParaRPr lang="ru-RU" sz="2700" kern="1200" dirty="0">
            <a:latin typeface="Monotype Corsiva" pitchFamily="66" charset="0"/>
          </a:endParaRPr>
        </a:p>
      </dsp:txBody>
      <dsp:txXfrm>
        <a:off x="50392" y="1242203"/>
        <a:ext cx="8128816" cy="931505"/>
      </dsp:txXfrm>
    </dsp:sp>
    <dsp:sp modelId="{F5DFF04B-1E35-47C8-87B9-19A436126342}">
      <dsp:nvSpPr>
        <dsp:cNvPr id="0" name=""/>
        <dsp:cNvSpPr/>
      </dsp:nvSpPr>
      <dsp:spPr>
        <a:xfrm>
          <a:off x="0" y="2301861"/>
          <a:ext cx="8229600" cy="1032289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Игра – пространство « внутренней социализации» ребенка, средство усвоения социальных установок (Л.С. </a:t>
          </a:r>
          <a:r>
            <a:rPr lang="ru-RU" sz="2700" b="1" kern="1200" dirty="0" err="1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Выготский</a:t>
          </a:r>
          <a:r>
            <a:rPr lang="ru-RU" sz="2700" b="1" kern="1200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)</a:t>
          </a:r>
          <a:endParaRPr lang="ru-RU" sz="2700" kern="1200" dirty="0">
            <a:solidFill>
              <a:schemeClr val="bg2">
                <a:lumMod val="10000"/>
              </a:schemeClr>
            </a:solidFill>
            <a:latin typeface="Monotype Corsiva" pitchFamily="66" charset="0"/>
            <a:cs typeface="Times New Roman" pitchFamily="18" charset="0"/>
          </a:endParaRPr>
        </a:p>
      </dsp:txBody>
      <dsp:txXfrm>
        <a:off x="50392" y="2352253"/>
        <a:ext cx="8128816" cy="931505"/>
      </dsp:txXfrm>
    </dsp:sp>
    <dsp:sp modelId="{A608BF0F-F56F-48ED-A4DB-E3CFF22C1BED}">
      <dsp:nvSpPr>
        <dsp:cNvPr id="0" name=""/>
        <dsp:cNvSpPr/>
      </dsp:nvSpPr>
      <dsp:spPr>
        <a:xfrm>
          <a:off x="0" y="3411911"/>
          <a:ext cx="8229600" cy="103228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rPr>
            <a:t>Игра – свобода личности в воображении, «иллюзорная реализация нереализуемых интересов» (А.Н.Леонтьев)</a:t>
          </a:r>
          <a:endParaRPr lang="ru-RU" sz="2700" kern="1200" dirty="0">
            <a:solidFill>
              <a:schemeClr val="bg2">
                <a:lumMod val="10000"/>
              </a:schemeClr>
            </a:solidFill>
            <a:latin typeface="Monotype Corsiva" pitchFamily="66" charset="0"/>
            <a:cs typeface="Times New Roman" pitchFamily="18" charset="0"/>
          </a:endParaRPr>
        </a:p>
      </dsp:txBody>
      <dsp:txXfrm>
        <a:off x="50392" y="3462303"/>
        <a:ext cx="8128816" cy="931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4F3A2-76B1-4ABD-90B0-5CEC983276FF}">
      <dsp:nvSpPr>
        <dsp:cNvPr id="0" name=""/>
        <dsp:cNvSpPr/>
      </dsp:nvSpPr>
      <dsp:spPr>
        <a:xfrm>
          <a:off x="291370" y="0"/>
          <a:ext cx="3954713" cy="237282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активизирует  мыслительную деятельность, формирует потребность к самосовершенствованию, саморазвитию;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1370" y="0"/>
        <a:ext cx="3954713" cy="2372828"/>
      </dsp:txXfrm>
    </dsp:sp>
    <dsp:sp modelId="{BB856F22-ACDD-4E86-8BAA-0F931B725574}">
      <dsp:nvSpPr>
        <dsp:cNvPr id="0" name=""/>
        <dsp:cNvSpPr/>
      </dsp:nvSpPr>
      <dsp:spPr>
        <a:xfrm>
          <a:off x="4641555" y="0"/>
          <a:ext cx="3954713" cy="2372828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совершенствуют познавательные способности обучающихся, способствует закреплению учебного материала, развивают умения применять его в новых условиях;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1555" y="0"/>
        <a:ext cx="3954713" cy="2372828"/>
      </dsp:txXfrm>
    </dsp:sp>
    <dsp:sp modelId="{A2D0EEC4-9E56-4F82-96F7-BAF9A9692AA9}">
      <dsp:nvSpPr>
        <dsp:cNvPr id="0" name=""/>
        <dsp:cNvSpPr/>
      </dsp:nvSpPr>
      <dsp:spPr>
        <a:xfrm>
          <a:off x="291370" y="2718986"/>
          <a:ext cx="3954713" cy="2372828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Игра - это естественная для ребёнка форма обучения, естественная потребность ребёнка;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1370" y="2718986"/>
        <a:ext cx="3954713" cy="2372828"/>
      </dsp:txXfrm>
    </dsp:sp>
    <dsp:sp modelId="{19E6A61E-CF1F-4236-99DF-E699BD53F216}">
      <dsp:nvSpPr>
        <dsp:cNvPr id="0" name=""/>
        <dsp:cNvSpPr/>
      </dsp:nvSpPr>
      <dsp:spPr>
        <a:xfrm>
          <a:off x="4641555" y="2718986"/>
          <a:ext cx="3954713" cy="2372828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побуждают учеников к высказыванию оригинальных идей и к принятию нестандартных решений;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1555" y="2718986"/>
        <a:ext cx="3954713" cy="23728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01CC0-4B52-48EF-AFDD-1FC356A938A2}">
      <dsp:nvSpPr>
        <dsp:cNvPr id="0" name=""/>
        <dsp:cNvSpPr/>
      </dsp:nvSpPr>
      <dsp:spPr>
        <a:xfrm rot="10800000">
          <a:off x="1161483" y="809"/>
          <a:ext cx="7321131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Развлекательная 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(это основная функция игры - развлечь, доставить удовольствие, воодушевить, пробудить интерес);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355321" y="809"/>
        <a:ext cx="7127293" cy="775353"/>
      </dsp:txXfrm>
    </dsp:sp>
    <dsp:sp modelId="{F09FCE61-4E60-4333-A046-A8E47E2ED00E}">
      <dsp:nvSpPr>
        <dsp:cNvPr id="0" name=""/>
        <dsp:cNvSpPr/>
      </dsp:nvSpPr>
      <dsp:spPr>
        <a:xfrm>
          <a:off x="417720" y="0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2D7B17-9FD0-4464-A718-BFCDC34DDFBD}">
      <dsp:nvSpPr>
        <dsp:cNvPr id="0" name=""/>
        <dsp:cNvSpPr/>
      </dsp:nvSpPr>
      <dsp:spPr>
        <a:xfrm rot="10800000">
          <a:off x="1344387" y="1007612"/>
          <a:ext cx="7033108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Коммуникативная (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формирование коммуникативных УУД);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38225" y="1007612"/>
        <a:ext cx="6839270" cy="775353"/>
      </dsp:txXfrm>
    </dsp:sp>
    <dsp:sp modelId="{E0B113D0-92B1-4C41-A425-CF3F9A5D3F60}">
      <dsp:nvSpPr>
        <dsp:cNvPr id="0" name=""/>
        <dsp:cNvSpPr/>
      </dsp:nvSpPr>
      <dsp:spPr>
        <a:xfrm>
          <a:off x="384605" y="987019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71E717C-6367-4816-A091-8CD36E13A25C}">
      <dsp:nvSpPr>
        <dsp:cNvPr id="0" name=""/>
        <dsp:cNvSpPr/>
      </dsp:nvSpPr>
      <dsp:spPr>
        <a:xfrm rot="10800000">
          <a:off x="1236354" y="2014415"/>
          <a:ext cx="7177152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Самореализация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(формирование личностных УУД);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430192" y="2014415"/>
        <a:ext cx="6983314" cy="775353"/>
      </dsp:txXfrm>
    </dsp:sp>
    <dsp:sp modelId="{260177BB-3A03-4E4E-B123-B9AC5D7917A6}">
      <dsp:nvSpPr>
        <dsp:cNvPr id="0" name=""/>
        <dsp:cNvSpPr/>
      </dsp:nvSpPr>
      <dsp:spPr>
        <a:xfrm>
          <a:off x="348595" y="1923125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1566F8E-CFD0-4E30-8956-6F0AFA8E66DE}">
      <dsp:nvSpPr>
        <dsp:cNvPr id="0" name=""/>
        <dsp:cNvSpPr/>
      </dsp:nvSpPr>
      <dsp:spPr>
        <a:xfrm rot="10800000">
          <a:off x="1344387" y="3021218"/>
          <a:ext cx="7033108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Игротерапевтическая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(преодоление различных трудностей, возникающих в других видах жизнедеятельности);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38225" y="3021218"/>
        <a:ext cx="6839270" cy="775353"/>
      </dsp:txXfrm>
    </dsp:sp>
    <dsp:sp modelId="{FF177A22-9E21-4946-A8C3-0350F847C4C2}">
      <dsp:nvSpPr>
        <dsp:cNvPr id="0" name=""/>
        <dsp:cNvSpPr/>
      </dsp:nvSpPr>
      <dsp:spPr>
        <a:xfrm>
          <a:off x="384605" y="2931238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79F2ADF-B9AC-47B1-8C82-F2658DCC7C41}">
      <dsp:nvSpPr>
        <dsp:cNvPr id="0" name=""/>
        <dsp:cNvSpPr/>
      </dsp:nvSpPr>
      <dsp:spPr>
        <a:xfrm rot="10800000">
          <a:off x="1325291" y="4028021"/>
          <a:ext cx="7058569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Диагностическая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(выявление отклонений от нормативного поведения, самопознание в процессе игры)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19129" y="4028021"/>
        <a:ext cx="6864731" cy="775353"/>
      </dsp:txXfrm>
    </dsp:sp>
    <dsp:sp modelId="{675B347A-5FBB-4843-8771-81481D83368D}">
      <dsp:nvSpPr>
        <dsp:cNvPr id="0" name=""/>
        <dsp:cNvSpPr/>
      </dsp:nvSpPr>
      <dsp:spPr>
        <a:xfrm>
          <a:off x="306233" y="4011358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3DE981A-D998-49DD-A3F3-1B5A1B04E89A}">
      <dsp:nvSpPr>
        <dsp:cNvPr id="0" name=""/>
        <dsp:cNvSpPr/>
      </dsp:nvSpPr>
      <dsp:spPr>
        <a:xfrm rot="10800000">
          <a:off x="1487292" y="5034824"/>
          <a:ext cx="6842569" cy="77535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91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Социализация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(включение в систему общественных отношений, усвоение норм человеческого общежития).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681130" y="5034824"/>
        <a:ext cx="6648731" cy="775353"/>
      </dsp:txXfrm>
    </dsp:sp>
    <dsp:sp modelId="{AC99213D-D08F-4529-9287-C30328136382}">
      <dsp:nvSpPr>
        <dsp:cNvPr id="0" name=""/>
        <dsp:cNvSpPr/>
      </dsp:nvSpPr>
      <dsp:spPr>
        <a:xfrm>
          <a:off x="360233" y="5019472"/>
          <a:ext cx="775353" cy="77535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6B60B-BD27-4227-8988-8AAA41DCA574}">
      <dsp:nvSpPr>
        <dsp:cNvPr id="0" name=""/>
        <dsp:cNvSpPr/>
      </dsp:nvSpPr>
      <dsp:spPr>
        <a:xfrm>
          <a:off x="443393" y="603965"/>
          <a:ext cx="3583079" cy="1800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Monotype Corsiva" pitchFamily="66" charset="0"/>
            </a:rPr>
            <a:t>1. </a:t>
          </a:r>
          <a:r>
            <a:rPr lang="ru-RU" sz="2400" b="1" kern="1200" dirty="0" smtClean="0">
              <a:solidFill>
                <a:schemeClr val="tx1"/>
              </a:solidFill>
              <a:latin typeface="Monotype Corsiva" pitchFamily="66" charset="0"/>
            </a:rPr>
            <a:t>По области применения</a:t>
          </a:r>
          <a:r>
            <a:rPr lang="ru-RU" sz="2400" kern="1200" dirty="0" smtClean="0">
              <a:latin typeface="Monotype Corsiva" pitchFamily="66" charset="0"/>
            </a:rPr>
            <a:t>:                                                                                                                    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Monotype Corsiva" pitchFamily="66" charset="0"/>
            </a:rPr>
            <a:t>Физические, интеллектуальные, трудовые, социальные</a:t>
          </a:r>
          <a:endParaRPr lang="ru-RU" sz="1800" kern="1200" dirty="0">
            <a:latin typeface="Monotype Corsiva" pitchFamily="66" charset="0"/>
          </a:endParaRPr>
        </a:p>
      </dsp:txBody>
      <dsp:txXfrm>
        <a:off x="443393" y="603965"/>
        <a:ext cx="3583079" cy="1800899"/>
      </dsp:txXfrm>
    </dsp:sp>
    <dsp:sp modelId="{03D1CB48-D795-4A0A-A5FD-3BA0EB10CCC1}">
      <dsp:nvSpPr>
        <dsp:cNvPr id="0" name=""/>
        <dsp:cNvSpPr/>
      </dsp:nvSpPr>
      <dsp:spPr>
        <a:xfrm>
          <a:off x="4248476" y="603965"/>
          <a:ext cx="3743410" cy="1800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Monotype Corsiva" pitchFamily="66" charset="0"/>
            </a:rPr>
            <a:t>2. По характеру педагогического процесса: </a:t>
          </a:r>
          <a:r>
            <a:rPr lang="ru-RU" sz="1800" kern="1200" dirty="0" smtClean="0">
              <a:latin typeface="Monotype Corsiva" pitchFamily="66" charset="0"/>
            </a:rPr>
            <a:t>обучающие,  </a:t>
          </a:r>
          <a:r>
            <a:rPr lang="ru-RU" sz="1800" kern="1200" dirty="0" err="1" smtClean="0">
              <a:latin typeface="Monotype Corsiva" pitchFamily="66" charset="0"/>
            </a:rPr>
            <a:t>тренинговые</a:t>
          </a:r>
          <a:r>
            <a:rPr lang="ru-RU" sz="1800" kern="1200" dirty="0" smtClean="0">
              <a:latin typeface="Monotype Corsiva" pitchFamily="66" charset="0"/>
            </a:rPr>
            <a:t>,  контролирующие, обобщающие, познавательные, творческие, развивающие</a:t>
          </a:r>
          <a:endParaRPr lang="ru-RU" sz="1800" kern="1200" dirty="0">
            <a:latin typeface="Monotype Corsiva" pitchFamily="66" charset="0"/>
          </a:endParaRPr>
        </a:p>
      </dsp:txBody>
      <dsp:txXfrm>
        <a:off x="4248476" y="603965"/>
        <a:ext cx="3743410" cy="1800899"/>
      </dsp:txXfrm>
    </dsp:sp>
    <dsp:sp modelId="{6244820A-9D1A-408B-9871-7DB710FE95E3}">
      <dsp:nvSpPr>
        <dsp:cNvPr id="0" name=""/>
        <dsp:cNvSpPr/>
      </dsp:nvSpPr>
      <dsp:spPr>
        <a:xfrm>
          <a:off x="2374" y="2650138"/>
          <a:ext cx="2702994" cy="150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Monotype Corsiva" pitchFamily="66" charset="0"/>
            </a:rPr>
            <a:t>3. По игровой технологии: </a:t>
          </a:r>
          <a:r>
            <a:rPr lang="ru-RU" sz="1800" kern="1200" dirty="0" smtClean="0">
              <a:latin typeface="Monotype Corsiva" pitchFamily="66" charset="0"/>
            </a:rPr>
            <a:t>предметные, сюжетные, ролевые, деловые, драматизация</a:t>
          </a:r>
          <a:endParaRPr lang="ru-RU" sz="1800" kern="1200" dirty="0">
            <a:latin typeface="Monotype Corsiva" pitchFamily="66" charset="0"/>
          </a:endParaRPr>
        </a:p>
      </dsp:txBody>
      <dsp:txXfrm>
        <a:off x="2374" y="2650138"/>
        <a:ext cx="2702994" cy="1503753"/>
      </dsp:txXfrm>
    </dsp:sp>
    <dsp:sp modelId="{CC60A2A3-6358-4C08-898C-390A65A4AB13}">
      <dsp:nvSpPr>
        <dsp:cNvPr id="0" name=""/>
        <dsp:cNvSpPr/>
      </dsp:nvSpPr>
      <dsp:spPr>
        <a:xfrm>
          <a:off x="2927371" y="2626868"/>
          <a:ext cx="2779407" cy="15502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Monotype Corsiva" pitchFamily="66" charset="0"/>
            </a:rPr>
            <a:t>4. По предметной области: </a:t>
          </a:r>
          <a:r>
            <a:rPr lang="ru-RU" sz="1800" kern="1200" dirty="0" smtClean="0">
              <a:latin typeface="Monotype Corsiva" pitchFamily="66" charset="0"/>
            </a:rPr>
            <a:t>математические, химические, биологические, физические, экологические, музыкальные, трудовые, спортивные, экономически</a:t>
          </a:r>
          <a:endParaRPr lang="ru-RU" sz="1800" kern="1200" dirty="0">
            <a:latin typeface="Monotype Corsiva" pitchFamily="66" charset="0"/>
          </a:endParaRPr>
        </a:p>
      </dsp:txBody>
      <dsp:txXfrm>
        <a:off x="2927371" y="2626868"/>
        <a:ext cx="2779407" cy="1550293"/>
      </dsp:txXfrm>
    </dsp:sp>
    <dsp:sp modelId="{C23BC765-6D60-44FE-89C7-CBC401BF92B2}">
      <dsp:nvSpPr>
        <dsp:cNvPr id="0" name=""/>
        <dsp:cNvSpPr/>
      </dsp:nvSpPr>
      <dsp:spPr>
        <a:xfrm>
          <a:off x="5928781" y="2626868"/>
          <a:ext cx="2504124" cy="15502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Monotype Corsiva" pitchFamily="66" charset="0"/>
            </a:rPr>
            <a:t>5. По игровой среде: </a:t>
          </a:r>
          <a:r>
            <a:rPr lang="ru-RU" sz="1800" kern="1200" dirty="0" smtClean="0">
              <a:latin typeface="Monotype Corsiva" pitchFamily="66" charset="0"/>
            </a:rPr>
            <a:t>без предметов, с предметами, настольные, комнатные, уличные, компьютерные, циклические, со средствами передвижения</a:t>
          </a:r>
        </a:p>
      </dsp:txBody>
      <dsp:txXfrm>
        <a:off x="5928781" y="2626868"/>
        <a:ext cx="2504124" cy="15502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DCBA1-1616-4FE2-B0A3-B513875B7744}">
      <dsp:nvSpPr>
        <dsp:cNvPr id="0" name=""/>
        <dsp:cNvSpPr/>
      </dsp:nvSpPr>
      <dsp:spPr>
        <a:xfrm rot="16200000">
          <a:off x="926672" y="-926672"/>
          <a:ext cx="2628900" cy="4482244"/>
        </a:xfrm>
        <a:prstGeom prst="round1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качестве </a:t>
          </a:r>
          <a:r>
            <a:rPr lang="ru-RU" sz="2400" b="1" u="sng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самостоятельных технологий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для освоения понятия, темы и даже раздела учебного предмета;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4482244" cy="1971675"/>
      </dsp:txXfrm>
    </dsp:sp>
    <dsp:sp modelId="{865343E1-7775-4522-86E8-0ED469F11499}">
      <dsp:nvSpPr>
        <dsp:cNvPr id="0" name=""/>
        <dsp:cNvSpPr/>
      </dsp:nvSpPr>
      <dsp:spPr>
        <a:xfrm>
          <a:off x="4482244" y="0"/>
          <a:ext cx="4482244" cy="2628900"/>
        </a:xfrm>
        <a:prstGeom prst="round1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Как элементы 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(иногда весьма существенные) более обширной технологии;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82244" y="0"/>
        <a:ext cx="4482244" cy="1971675"/>
      </dsp:txXfrm>
    </dsp:sp>
    <dsp:sp modelId="{6C5A3304-368B-4F4E-B221-6BEDE96AC895}">
      <dsp:nvSpPr>
        <dsp:cNvPr id="0" name=""/>
        <dsp:cNvSpPr/>
      </dsp:nvSpPr>
      <dsp:spPr>
        <a:xfrm rot="10800000">
          <a:off x="0" y="2628900"/>
          <a:ext cx="4482244" cy="2628900"/>
        </a:xfrm>
        <a:prstGeom prst="round1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качестве урока 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(занятия) или его части (введения, объяснения, закрепления, упражнения, контроля)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286125"/>
        <a:ext cx="4482244" cy="1971675"/>
      </dsp:txXfrm>
    </dsp:sp>
    <dsp:sp modelId="{E974DDF7-4FF1-4E39-93BF-5013FD216CF5}">
      <dsp:nvSpPr>
        <dsp:cNvPr id="0" name=""/>
        <dsp:cNvSpPr/>
      </dsp:nvSpPr>
      <dsp:spPr>
        <a:xfrm rot="5400000">
          <a:off x="5408916" y="1702228"/>
          <a:ext cx="2628900" cy="4482244"/>
        </a:xfrm>
        <a:prstGeom prst="round1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Как технологии внеклассной работы 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 игры типа «КВН», «ЧТО? ГДЕ? КОГДА?», «Умники и умницы» и др.)</a:t>
          </a:r>
          <a:endParaRPr lang="ru-RU" sz="1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4482244" y="3286124"/>
        <a:ext cx="4482244" cy="1971675"/>
      </dsp:txXfrm>
    </dsp:sp>
    <dsp:sp modelId="{DE0AC515-81CE-4726-92E2-4BA2B372BDE8}">
      <dsp:nvSpPr>
        <dsp:cNvPr id="0" name=""/>
        <dsp:cNvSpPr/>
      </dsp:nvSpPr>
      <dsp:spPr>
        <a:xfrm>
          <a:off x="1944213" y="1768756"/>
          <a:ext cx="5076060" cy="1720286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В современной школе, делающей ставку на активизацию учебного процесса, игровая деятельность используется в следующих случаях: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28190" y="1852733"/>
        <a:ext cx="4908106" cy="15523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2032C-467C-4C7D-A2B1-29B9A637BA53}">
      <dsp:nvSpPr>
        <dsp:cNvPr id="0" name=""/>
        <dsp:cNvSpPr/>
      </dsp:nvSpPr>
      <dsp:spPr>
        <a:xfrm>
          <a:off x="172944" y="1433009"/>
          <a:ext cx="2191332" cy="50967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дидактические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944" y="1433009"/>
        <a:ext cx="2191332" cy="509679"/>
      </dsp:txXfrm>
    </dsp:sp>
    <dsp:sp modelId="{5D730ACB-A6E0-4C6B-9986-9C96C662447D}">
      <dsp:nvSpPr>
        <dsp:cNvPr id="0" name=""/>
        <dsp:cNvSpPr/>
      </dsp:nvSpPr>
      <dsp:spPr>
        <a:xfrm>
          <a:off x="2053312" y="2054208"/>
          <a:ext cx="2102803" cy="53726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воспитывающие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53312" y="2054208"/>
        <a:ext cx="2102803" cy="537265"/>
      </dsp:txXfrm>
    </dsp:sp>
    <dsp:sp modelId="{06091736-CF07-46A7-B7FC-CAFCECB8BE25}">
      <dsp:nvSpPr>
        <dsp:cNvPr id="0" name=""/>
        <dsp:cNvSpPr/>
      </dsp:nvSpPr>
      <dsp:spPr>
        <a:xfrm>
          <a:off x="4252208" y="2466065"/>
          <a:ext cx="2046918" cy="54570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развивающие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52208" y="2466065"/>
        <a:ext cx="2046918" cy="545703"/>
      </dsp:txXfrm>
    </dsp:sp>
    <dsp:sp modelId="{C9F27318-C9DB-4A04-8ABE-953856118301}">
      <dsp:nvSpPr>
        <dsp:cNvPr id="0" name=""/>
        <dsp:cNvSpPr/>
      </dsp:nvSpPr>
      <dsp:spPr>
        <a:xfrm>
          <a:off x="6244006" y="3038094"/>
          <a:ext cx="2434232" cy="714211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социализирующие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endParaRPr lang="ru-RU" sz="1600" kern="1200" dirty="0"/>
        </a:p>
      </dsp:txBody>
      <dsp:txXfrm>
        <a:off x="6244006" y="3038094"/>
        <a:ext cx="2434232" cy="7142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A6FD8-B662-4D76-9490-C5CB20C04AB6}">
      <dsp:nvSpPr>
        <dsp:cNvPr id="0" name=""/>
        <dsp:cNvSpPr/>
      </dsp:nvSpPr>
      <dsp:spPr>
        <a:xfrm>
          <a:off x="0" y="1145"/>
          <a:ext cx="8401080" cy="954645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latin typeface="Times New Roman" pitchFamily="18" charset="0"/>
              <a:cs typeface="Times New Roman" pitchFamily="18" charset="0"/>
            </a:rPr>
            <a:t>Игры повышают познавательную активность, активизируют мыслительную деятельность и повышают мотивацию в целом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45"/>
        <a:ext cx="8401080" cy="954645"/>
      </dsp:txXfrm>
    </dsp:sp>
    <dsp:sp modelId="{C3FD5301-C5DD-4FA4-ABFD-987A4A48F3E7}">
      <dsp:nvSpPr>
        <dsp:cNvPr id="0" name=""/>
        <dsp:cNvSpPr/>
      </dsp:nvSpPr>
      <dsp:spPr>
        <a:xfrm>
          <a:off x="0" y="963500"/>
          <a:ext cx="8401080" cy="933308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Monotype Corsiva" pitchFamily="66" charset="0"/>
            </a:rPr>
            <a:t>Самопроизвольно запоминаются сведения, формируется ассоциативное запоминание</a:t>
          </a:r>
          <a:endParaRPr lang="ru-RU" sz="2800" b="1" kern="1200" dirty="0">
            <a:latin typeface="Monotype Corsiva" pitchFamily="66" charset="0"/>
            <a:cs typeface="Times New Roman" pitchFamily="18" charset="0"/>
          </a:endParaRPr>
        </a:p>
      </dsp:txBody>
      <dsp:txXfrm>
        <a:off x="0" y="963500"/>
        <a:ext cx="8401080" cy="933308"/>
      </dsp:txXfrm>
    </dsp:sp>
    <dsp:sp modelId="{07FC2A69-F283-433E-BD1F-ACF33B8E7A21}">
      <dsp:nvSpPr>
        <dsp:cNvPr id="0" name=""/>
        <dsp:cNvSpPr/>
      </dsp:nvSpPr>
      <dsp:spPr>
        <a:xfrm>
          <a:off x="0" y="1904518"/>
          <a:ext cx="8401080" cy="1057695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latin typeface="Times New Roman" pitchFamily="18" charset="0"/>
              <a:cs typeface="Times New Roman" pitchFamily="18" charset="0"/>
            </a:rPr>
            <a:t>Игры побуждают учеников к высказыванию оригинальных идей и к принятию нестандартных решений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04518"/>
        <a:ext cx="8401080" cy="1057695"/>
      </dsp:txXfrm>
    </dsp:sp>
    <dsp:sp modelId="{0DEB516D-2B79-44F2-AD12-1A0DCB702B1A}">
      <dsp:nvSpPr>
        <dsp:cNvPr id="0" name=""/>
        <dsp:cNvSpPr/>
      </dsp:nvSpPr>
      <dsp:spPr>
        <a:xfrm>
          <a:off x="0" y="2969923"/>
          <a:ext cx="8401080" cy="2529657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latin typeface="Times New Roman" pitchFamily="18" charset="0"/>
              <a:cs typeface="Times New Roman" pitchFamily="18" charset="0"/>
            </a:rPr>
            <a:t>Использование игровых технологии дает хорошие результаты. Ученики начинают интересоваться предметом, потому что игра мотивирует и активизирует познавательные процессы учеников - внимание, восприятие, мышление, запоминание, воображение.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69923"/>
        <a:ext cx="8401080" cy="2529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52936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МОУ «Киришский лицей»</a:t>
            </a:r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Киришский муниципальный район </a:t>
            </a:r>
            <a:b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Ленинградской области</a:t>
            </a:r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Номинация </a:t>
            </a:r>
            <a:r>
              <a:rPr lang="ru-RU" sz="3200" b="1" dirty="0">
                <a:solidFill>
                  <a:schemeClr val="bg1"/>
                </a:solidFill>
                <a:latin typeface="Monotype Corsiva" pitchFamily="66" charset="0"/>
              </a:rPr>
              <a:t>«Лучший образовательный инновационный творческий проект»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4005064"/>
          </a:xfrm>
          <a:solidFill>
            <a:srgbClr val="FFC000"/>
          </a:solidFill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«Игровые технологии на уроках истории </a:t>
            </a:r>
          </a:p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в 5 классе  </a:t>
            </a:r>
            <a:b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 средство </a:t>
            </a:r>
            <a:b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познавательного интереса  обучающихся»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Выполнила: Миничева О.Е.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Учитель истории и обществознания</a:t>
            </a:r>
            <a:endParaRPr lang="ru-RU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Какие задачи решает </a:t>
            </a:r>
            <a:br>
              <a:rPr lang="ru-RU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игровая форма обучения: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9685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Осуществляет более свободные, психологически раскрепощённый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знаний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Исчезает болезненная реакция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обучащихся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неудачные ответы.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Подход 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обучащимся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обучении становится более деликатным и дифференцированным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/>
            </a:r>
            <a:br>
              <a:rPr lang="ru-RU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Спектр целевых ориентаций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964488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64305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Применение игровых технологий 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в рамках  урока истории 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в 5 классе</a:t>
            </a:r>
            <a:endParaRPr lang="ru-RU" sz="4800" b="1" dirty="0">
              <a:latin typeface="Monotype Corsiva" pitchFamily="66" charset="0"/>
            </a:endParaRPr>
          </a:p>
        </p:txBody>
      </p:sp>
      <p:pic>
        <p:nvPicPr>
          <p:cNvPr id="4" name="Содержимое 3" descr="img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284984"/>
            <a:ext cx="3143522" cy="2376264"/>
          </a:xfrm>
        </p:spPr>
      </p:pic>
      <p:pic>
        <p:nvPicPr>
          <p:cNvPr id="1026" name="Picture 2" descr="C:\Users\User49\Desktop\0027-059-Drevnij-R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229200"/>
            <a:ext cx="3168352" cy="1628800"/>
          </a:xfrm>
          <a:prstGeom prst="rect">
            <a:avLst/>
          </a:prstGeom>
          <a:noFill/>
        </p:spPr>
      </p:pic>
      <p:pic>
        <p:nvPicPr>
          <p:cNvPr id="1027" name="Picture 3" descr="C:\Users\User49\Desktop\iCABSX6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3356992"/>
            <a:ext cx="45720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Monotype Corsiva" pitchFamily="66" charset="0"/>
              </a:rPr>
              <a:t>Виды дидактических игр: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71546"/>
            <a:ext cx="8174712" cy="538179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игры – путешествия;</a:t>
            </a:r>
          </a:p>
          <a:p>
            <a:r>
              <a:rPr lang="ru-RU" sz="54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игры – поручения;</a:t>
            </a:r>
          </a:p>
          <a:p>
            <a:r>
              <a:rPr lang="ru-RU" sz="54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игры – предположения; </a:t>
            </a:r>
          </a:p>
          <a:p>
            <a:r>
              <a:rPr lang="ru-RU" sz="54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chemeClr val="accent6"/>
                </a:solidFill>
                <a:latin typeface="Monotype Corsiva" pitchFamily="66" charset="0"/>
                <a:cs typeface="Times New Roman" pitchFamily="18" charset="0"/>
              </a:rPr>
              <a:t>игры – загадки;</a:t>
            </a:r>
          </a:p>
          <a:p>
            <a:r>
              <a:rPr lang="ru-RU" sz="54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игры – беседы.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Структура дидактической игры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257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1) дидактическая задача;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Times New Roman" pitchFamily="18" charset="0"/>
              </a:rPr>
              <a:t>2) игровая задача;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2"/>
                </a:solidFill>
                <a:latin typeface="Monotype Corsiva" pitchFamily="66" charset="0"/>
                <a:cs typeface="Times New Roman" pitchFamily="18" charset="0"/>
              </a:rPr>
              <a:t>3) игровые действия;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4) правила игры;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5) результат (подведение итогов).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Применение игр на практике</a:t>
            </a:r>
            <a:br>
              <a:rPr lang="ru-RU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 в 5 классе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хема 4"/>
          <p:cNvPicPr>
            <a:picLocks noGrp="1"/>
          </p:cNvPicPr>
          <p:nvPr>
            <p:ph idx="1"/>
          </p:nvPr>
        </p:nvPicPr>
        <p:blipFill>
          <a:blip r:embed="rId2" cstate="print"/>
          <a:srcRect t="-9482" b="-9369"/>
          <a:stretch>
            <a:fillRect/>
          </a:stretch>
        </p:blipFill>
        <p:spPr bwMode="auto">
          <a:xfrm>
            <a:off x="214282" y="1340768"/>
            <a:ext cx="864399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Загадки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0264" cy="4997152"/>
          </a:xfrm>
        </p:spPr>
        <p:txBody>
          <a:bodyPr>
            <a:normAutofit fontScale="62500" lnSpcReduction="20000"/>
          </a:bodyPr>
          <a:lstStyle/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 какой стране впервые стали пить чай из фарфоровых чашек и писать на бумаге? </a:t>
            </a:r>
          </a:p>
          <a:p>
            <a:r>
              <a:rPr lang="ru-RU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(Китай)</a:t>
            </a:r>
          </a:p>
          <a:p>
            <a:endParaRPr lang="ru-RU" sz="3800" dirty="0" smtClean="0"/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Какой «дикий зверь» является источником жизни многих поколений людей в Передней Азии? </a:t>
            </a:r>
          </a:p>
          <a:p>
            <a:r>
              <a:rPr lang="ru-RU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(Тигр)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340768"/>
            <a:ext cx="3970784" cy="5517232"/>
          </a:xfrm>
        </p:spPr>
        <p:txBody>
          <a:bodyPr>
            <a:normAutofit fontScale="62500" lnSpcReduction="20000"/>
          </a:bodyPr>
          <a:lstStyle/>
          <a:p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Какую войну выиграла одна лошадь?</a:t>
            </a:r>
          </a:p>
          <a:p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(Троянскую войну)</a:t>
            </a:r>
          </a:p>
          <a:p>
            <a:pPr>
              <a:buNone/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один год, не один раб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Ее строили за просто так.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Чтобы фараон спокойно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Мог в загробном мире жить. 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(Пирамида).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«Логические задачи»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5892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1) На многих языках слова, обозначающие бумагу, звучат сходно. Например, по-немецки бумага –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папир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”, по-английски –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пэйпер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”, по-французски –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папье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”. По-видимому, такое сходство не случайно: все эти слова однокоренные и происходят от одного и того же слова. Что это за слово? Обоснуйте свою мысль.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2) Более трех тысяч лет назад в Египте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Двуречье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ученики писцовых школ тратили на овладение письмом и чтением долгие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долгие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годы. Напротив, в древних городах Библе, Тире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Сидоне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школьники, едва начав учиться, через несколько недель могли записать и прочитать несложный текст. Чем объяснить различие в сроках обучения грамоте в данном случае?</a:t>
            </a:r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«Историческая личность»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Б А Л И Н Г А Н - Ганнибал 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Х А Т А Н М О Н Т У – Тутанхамон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Б А Н А Ш У Р Ш А П А Л – </a:t>
            </a:r>
            <a:r>
              <a:rPr lang="ru-RU" sz="3600" b="1" dirty="0" err="1" smtClean="0">
                <a:solidFill>
                  <a:srgbClr val="FF0000"/>
                </a:solidFill>
              </a:rPr>
              <a:t>Ашшурбанапал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Шарады, ребусы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Название какого древнего города здесь зашифровано? 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В А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  СЛ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ОН;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Шарада: 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 Первое – деталь автомобиля.  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Второе – местоимение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Фараон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94" y="116632"/>
            <a:ext cx="4114800" cy="6379537"/>
          </a:xfrm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116632"/>
            <a:ext cx="4248472" cy="71287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«В </a:t>
            </a:r>
            <a:r>
              <a:rPr lang="ru-RU" dirty="0">
                <a:solidFill>
                  <a:schemeClr val="tx2"/>
                </a:solidFill>
                <a:latin typeface="Monotype Corsiva" panose="03010101010201010101" pitchFamily="66" charset="0"/>
              </a:rPr>
              <a:t>своей практике игровые технологии целенаправленно   я применяю на протяжении </a:t>
            </a:r>
            <a:r>
              <a:rPr lang="ru-RU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2 лет.</a:t>
            </a:r>
            <a:r>
              <a:rPr lang="ru-RU" dirty="0">
                <a:solidFill>
                  <a:schemeClr val="tx2"/>
                </a:solidFill>
                <a:latin typeface="Monotype Corsiva" panose="03010101010201010101" pitchFamily="66" charset="0"/>
              </a:rPr>
              <a:t> Сегодня психолого-педагогическая наука утверждает:  для того чтобы учение было эффективным, у ребенка необходимо  вызвать положительное отношение к тому, чему мы хотим его научить</a:t>
            </a:r>
            <a:r>
              <a:rPr lang="ru-RU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. Поэтому игра-это </a:t>
            </a:r>
            <a:r>
              <a:rPr lang="ru-RU" dirty="0">
                <a:solidFill>
                  <a:schemeClr val="tx2"/>
                </a:solidFill>
                <a:latin typeface="Monotype Corsiva" panose="03010101010201010101" pitchFamily="66" charset="0"/>
              </a:rPr>
              <a:t>естественная для ребёнка форма обучения. Она – часть его жизненного </a:t>
            </a:r>
            <a:r>
              <a:rPr lang="ru-RU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опыта, она вызывает интерес»</a:t>
            </a:r>
            <a:endParaRPr lang="ru-RU" dirty="0">
              <a:solidFill>
                <a:schemeClr val="tx2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47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Найдите, подчеркните ошибки в тексте: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733256"/>
          </a:xfrm>
        </p:spPr>
        <p:txBody>
          <a:bodyPr>
            <a:normAutofit fontScale="85000" lnSpcReduction="1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       В начале V в. до н.э. Греция вела войну с персами. Во главе персов стояли братья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Чжан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(1),  а во главе греков –Тутмос III (2). В 480г. до н.э. у Фермопил, в Пелопоннесе (3) произошло сражение. В бою участвовали боевые слоны (4), колесницы (5), лучники.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       Греки держались мужественно, персы не могли их сломить. Тогда изменник, по приказу царя Хаммурапи (6), повел отряд в обход по горам и вышел в тыл афинянам. Битва закончилась поражением греков, и  царь Дарий (7)захватил всю страну (8).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Черный ящик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3491880" cy="602128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Сначала только как с лекарством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Со мной считались иногда.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  Теперь ни дня не начинают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  Все люди мира без меня. 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  Я родом вышел из Китая,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 Но лучшие мои сорта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 Назвали именем соседки,   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 Так не забыли про меня.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Чай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052736"/>
            <a:ext cx="4499992" cy="67687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Когда-то юноша прекрасный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Трех милых женщин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 пытался рассудить.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это послужило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Лишь началом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Кровавых поединков,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Ссор и битв.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что же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этому причиной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минуту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Нужно вам решить. </a:t>
            </a:r>
          </a:p>
          <a:p>
            <a:pPr algn="ctr">
              <a:buNone/>
            </a:pPr>
            <a:r>
              <a:rPr lang="ru-RU" sz="3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Яблоко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Историческая арифметика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Раскройте скобки, упростите выражение, объясните значение полученных слов: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(С + ОБ) ∙ ОРО + (ДИЧИ + ТНИ) =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(Д + Р) ∙ УБИ + (НА + ЛО) =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(М + ПРОК) ∙ ОЛ + (ИТВА + КА) =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(ДУБ + ОБЩ) ∙ НА =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Ответы: 1)сородичи, оборотни 2) дубина, рубило 3) молитва, проколка 4) дубина, община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Кроссворды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124744"/>
            <a:ext cx="5256584" cy="612068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По вертикали: 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2. Эту реку перешел когда-то Цезарь.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3. Так назывались потомки самых древних римских жителей.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5. Как называется наука, изучающая жизнь древних людей по сохраненным вещественным памяткам.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9. Основатель книгопечатанья России, русский первопечатник.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12. Откуда родом был Спартак?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13. Название пиратского корабля.</a:t>
            </a:r>
          </a:p>
          <a:p>
            <a:pPr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По горизонтали: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1. Так называли чужеземцев древние римляне и греки.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4. Первый мировой космонавт.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6. В эту реку впадает Нил.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7. Название территории, на которой возникло Христианство.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8. Кто создавал гербы во времена рыцарей.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10. Как завали греческого ученого, который занимался воспитанием Александра Македонского?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11. С именем этого фараона связаны самые большие завоевания во времена Древнего Египта.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14. Как называется первое домашнее животное? 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15. Как называется богиня порядка и правосудия? </a:t>
            </a:r>
          </a:p>
          <a:p>
            <a:endParaRPr lang="ru-RU" dirty="0"/>
          </a:p>
        </p:txBody>
      </p:sp>
      <p:pic>
        <p:nvPicPr>
          <p:cNvPr id="5" name="Содержимое 3" descr="Кроссворды по истории. 5 класс. 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28670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Исторические 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396536" cy="57332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1.В 2004 г. до н.э. купец из г. Ур отправился с торговым караваном в Финикию. Было ему 40 лет. Домой он вернулся только через три года. За год до отъезда у него родился сын. В каком году родился купец? В каком году родился его сын? В каком году купец вернулся домой?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2.Считается, что первую пирамиду зодчий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Имхотен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начал строить в 2750 г. до н.э. Последние пирамиды построены в 1700 г. до н. э. Сколько лет прошло между постройкой первой и последней пирамиды?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3.Гай Юлий Цезарь погиб в 44 г. до н.э. в возрасте 56 лет. В каком году он родился?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4.В 221г. до н.э. правитель царства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Цинь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объединил разрозненные государства Китая  под своей властью. Это государство просуществовало всего 14 лет и распалось через 3 года после смерти правителя. В каком году умер правитель?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5.В 1900 г. археологами был раскопан могильник вождя, где найдены остатки бус из драгоценных камней, золотые и серебряные сосуды. Установлено, что захоронение было сделано 7240 лет назад. В каком году был захоронен вождь?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6.По преданиям, первые Олимпийские игры организовал Геракл в 776 г. до н.э., а в 394г. император Феодосий 1 запретил их как языческие. Сколько лет длилась традиция проведения игр?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7.Рим был основан в 753 г. до н.э. Сколько лет прошло от основания Рима до 1147г.,  т.е. до первого упоминания Москвы в летописях?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8.В 1997г. археологи нашли остатки древнего поселения, которое было сожжено 5533 года назад. В каком году произошёл пожар?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9.В данный момент считается, что письменность возникла 5 тысяч лет назад. В каком тысячелетии это произошло?</a:t>
            </a:r>
          </a:p>
          <a:p>
            <a:pPr>
              <a:buNone/>
            </a:pPr>
            <a:r>
              <a:rPr lang="ru-RU" sz="4800" b="1" dirty="0" smtClean="0"/>
              <a:t> 	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Выводы:</a:t>
            </a:r>
            <a:endParaRPr lang="ru-RU" b="1" dirty="0"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010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/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ru-RU" sz="72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buNone/>
            </a:pPr>
            <a:r>
              <a:rPr lang="ru-RU" sz="8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Спасибо за внимание!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Что такое «Педагогическая технология» 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84784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«Игровые </a:t>
            </a:r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  <a:t>педагогические технологии»</a:t>
            </a:r>
            <a:endParaRPr lang="ru-RU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отличие от игр вообще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педагогическая игра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обладает существенным признаком 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четко поставленной целью обучения и соответствующим ей педагогическим результатом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могут быть обоснованы, выделены в явном виде и характеризуются учебно-познавательной направленностью.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Monotype Corsiva" pitchFamily="66" charset="0"/>
              </a:rPr>
              <a:t>Что такое игра?</a:t>
            </a:r>
            <a:endParaRPr lang="ru-RU" b="1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Почему я использую игры 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на уроках истории?</a:t>
            </a:r>
            <a:endParaRPr lang="ru-RU" dirty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92971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Функции игры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644098" cy="581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Классификация педагогических игр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43528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Место и роль игровой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технологии</a:t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в учебном процессе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964488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1071</Words>
  <Application>Microsoft Office PowerPoint</Application>
  <PresentationFormat>Экран (4:3)</PresentationFormat>
  <Paragraphs>165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Monotype Corsiva</vt:lpstr>
      <vt:lpstr>Times New Roman</vt:lpstr>
      <vt:lpstr>Тема Office</vt:lpstr>
      <vt:lpstr>МОУ «Киришский лицей» Киришский муниципальный район  Ленинградской области Номинация «Лучший образовательный инновационный творческий проект»</vt:lpstr>
      <vt:lpstr>Презентация PowerPoint</vt:lpstr>
      <vt:lpstr>Что такое «Педагогическая технология» </vt:lpstr>
      <vt:lpstr>«Игровые педагогические технологии»</vt:lpstr>
      <vt:lpstr>Что такое игра?</vt:lpstr>
      <vt:lpstr>Почему я использую игры  на уроках истории?</vt:lpstr>
      <vt:lpstr>Функции игры</vt:lpstr>
      <vt:lpstr>Классификация педагогических игр</vt:lpstr>
      <vt:lpstr>Место и роль игровой технологии  в учебном процессе</vt:lpstr>
      <vt:lpstr>Какие задачи решает  игровая форма обучения: </vt:lpstr>
      <vt:lpstr> Спектр целевых ориентаций </vt:lpstr>
      <vt:lpstr>Применение игровых технологий  в рамках  урока истории  в 5 классе</vt:lpstr>
      <vt:lpstr>Виды дидактических игр: </vt:lpstr>
      <vt:lpstr>Структура дидактической игры</vt:lpstr>
      <vt:lpstr>Применение игр на практике  в 5 классе </vt:lpstr>
      <vt:lpstr>Загадки</vt:lpstr>
      <vt:lpstr>«Логические задачи»</vt:lpstr>
      <vt:lpstr>«Историческая личность»</vt:lpstr>
      <vt:lpstr>Шарады, ребусы</vt:lpstr>
      <vt:lpstr>Найдите, подчеркните ошибки в тексте: </vt:lpstr>
      <vt:lpstr>Черный ящик</vt:lpstr>
      <vt:lpstr>Историческая арифметика </vt:lpstr>
      <vt:lpstr>Кроссворды</vt:lpstr>
      <vt:lpstr>Исторические задачи 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«Киришский лицей» Киришский муниципальный район Ленинградской области Номинация «Современные образовательные технологии»</dc:title>
  <dc:creator>MAX</dc:creator>
  <cp:lastModifiedBy>User</cp:lastModifiedBy>
  <cp:revision>61</cp:revision>
  <dcterms:created xsi:type="dcterms:W3CDTF">2016-04-17T07:31:36Z</dcterms:created>
  <dcterms:modified xsi:type="dcterms:W3CDTF">2016-08-25T12:14:06Z</dcterms:modified>
</cp:coreProperties>
</file>