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5" r:id="rId8"/>
    <p:sldId id="266" r:id="rId9"/>
    <p:sldId id="267" r:id="rId10"/>
    <p:sldId id="268" r:id="rId11"/>
    <p:sldId id="262" r:id="rId12"/>
    <p:sldId id="261" r:id="rId13"/>
    <p:sldId id="264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19" autoAdjust="0"/>
    <p:restoredTop sz="94671" autoAdjust="0"/>
  </p:normalViewPr>
  <p:slideViewPr>
    <p:cSldViewPr>
      <p:cViewPr varScale="1">
        <p:scale>
          <a:sx n="56" d="100"/>
          <a:sy n="56" d="100"/>
        </p:scale>
        <p:origin x="-90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928670"/>
            <a:ext cx="6172200" cy="135732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Из опыта работы </a:t>
            </a:r>
            <a:br>
              <a:rPr lang="ru-RU" sz="3200" dirty="0" smtClean="0"/>
            </a:br>
            <a:r>
              <a:rPr lang="ru-RU" sz="3200" dirty="0" smtClean="0"/>
              <a:t>на </a:t>
            </a:r>
            <a:r>
              <a:rPr lang="ru-RU" sz="3200" dirty="0" smtClean="0"/>
              <a:t>тему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2786058"/>
            <a:ext cx="6172200" cy="3588864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Пути реализации системы экологической работы во 2-ой младшей группе</a:t>
            </a:r>
          </a:p>
          <a:p>
            <a:pPr algn="ctr"/>
            <a:endParaRPr lang="ru-RU" sz="2400" dirty="0" smtClean="0">
              <a:solidFill>
                <a:schemeClr val="tx1"/>
              </a:solidFill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Составил: воспитатель МБДОУ №23 г. Сыктывкара Попова Е.А.</a:t>
            </a:r>
            <a:endParaRPr lang="ru-RU" sz="2400" dirty="0" smtClean="0">
              <a:solidFill>
                <a:schemeClr val="tx1"/>
              </a:solidFill>
            </a:endParaRPr>
          </a:p>
          <a:p>
            <a:pPr algn="r"/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785786" y="357188"/>
            <a:ext cx="7715304" cy="207168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accent1">
                    <a:lumMod val="75000"/>
                  </a:schemeClr>
                </a:solidFill>
              </a:rPr>
              <a:t>Цель: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воспитание гуманного отношения к окружающей природе.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4294967295"/>
          </p:nvPr>
        </p:nvSpPr>
        <p:spPr>
          <a:xfrm>
            <a:off x="428596" y="3071813"/>
            <a:ext cx="7715304" cy="330358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Задачи:</a:t>
            </a:r>
          </a:p>
          <a:p>
            <a:pPr algn="just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  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научить детей видеть и понимать красоту родной природы, бережно относиться ко всему живому и использовать полученные знания в повседневной жизни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4891078" y="500042"/>
            <a:ext cx="3895764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комнатные растения разных видов, за которыми дети не только наблюдают, но и принимают участие в уходе за ними </a:t>
            </a: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s://pp.userapi.com/c831109/v831109870/c9ce9/mfk1RDVxhW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4929187" cy="2772669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052" name="Picture 4" descr="https://pp.userapi.com/c840336/v840336870/6d6e0/q0ZiLC9yly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428736"/>
            <a:ext cx="3921641" cy="220592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054" name="Picture 6" descr="https://pp.userapi.com/c830209/v830209095/c53a6/PcaGOZvKsO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00438"/>
            <a:ext cx="5231294" cy="294260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056" name="Picture 8" descr="https://pp.userapi.com/c841630/v841630023/51c80/mF-3k90Y1b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3786190"/>
            <a:ext cx="2071702" cy="285749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p.userapi.com/c840327/v840327870/73d0d/jPu1I4Mhd3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4643438" cy="261193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030" name="Picture 6" descr="http://technology-kaa.ucoz.ru/_si/0/443318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3143248"/>
            <a:ext cx="4572000" cy="3429001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032" name="Picture 8" descr="http://domik-v-internete.ru/wp-content/uploads/2012/09/%D0%9F%D0%BE%D0%B4%D0%B5%D0%BB%D0%BA%D0%B8.-%D0%9F%D0%BE%D0%B4%D0%B5%D0%BB%D0%BA%D0%B8-%D0%B8%D0%B7-%D0%BE%D1%81%D0%B5%D0%BD%D0%BD%D0%B8%D1%85-%D0%BB%D0%B8%D1%81%D1%82%D1%8C%D0%B5%D0%B2.-%D0%9E%D1%81%D0%B5%D0%BD%D0%BD%D0%B8%D0%B5-%D0%BF%D0%BE%D0%B4%D0%B5%D0%BB%D0%BA%D0%B8-%D1%81%D0%B2%D0%BE%D0%B8%D0%BC%D0%B8-%D1%80%D1%83%D0%BA%D0%B0%D0%BC%D0%B8-%D0%B8%D0%B7-%D0%BF%D0%BB%D0%B0%D1%81%D1%82%D0%B8%D0%BB%D0%B8%D0%BD%D0%B0-%D0%B8-%D0%BB%D0%B8%D1%81%D1%82%D1%8C%D0%B5%D0%B2.-%D0%94%D0%BE%D0%BC%D0%B8%D0%BA-%D0%B8%D0%B7-%D0%BF%D0%BB%D0%B0%D1%81%D1%82%D0%B8%D0%BB%D0%B8%D0%BD%D0%B0.-%D0%9E%D1%81%D0%B5%D0%BD%D0%BD%D0%B8%D0%B9-%D0%BB%D0%B5%D1%8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143248"/>
            <a:ext cx="3769121" cy="307183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034" name="Picture 10" descr="http://www.maam.ru/upload/blogs/detsad-293280-144510188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357166"/>
            <a:ext cx="3273417" cy="245263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pp.userapi.com/c621704/v621704023/86a9b/WvPbA7n9dls.jpg"/>
          <p:cNvPicPr>
            <a:picLocks noChangeAspect="1" noChangeArrowheads="1"/>
          </p:cNvPicPr>
          <p:nvPr/>
        </p:nvPicPr>
        <p:blipFill>
          <a:blip r:embed="rId2"/>
          <a:srcRect t="24362" b="7825"/>
          <a:stretch>
            <a:fillRect/>
          </a:stretch>
        </p:blipFill>
        <p:spPr bwMode="auto">
          <a:xfrm>
            <a:off x="142844" y="642918"/>
            <a:ext cx="4108466" cy="3500438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143372" y="500042"/>
            <a:ext cx="457203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учатся самостоятельно работать с календарём природы, определять время года, часть суток, природные явления, которые характерны сегодняшнему дню.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3" name="Picture 5" descr="https://sun9-1.userapi.com/c840627/v840627315/63ee5/vL9VDc_1Lzg.jpg"/>
          <p:cNvPicPr>
            <a:picLocks noChangeAspect="1" noChangeArrowheads="1"/>
          </p:cNvPicPr>
          <p:nvPr/>
        </p:nvPicPr>
        <p:blipFill>
          <a:blip r:embed="rId3"/>
          <a:srcRect t="35809"/>
          <a:stretch>
            <a:fillRect/>
          </a:stretch>
        </p:blipFill>
        <p:spPr bwMode="auto">
          <a:xfrm>
            <a:off x="4429124" y="2643182"/>
            <a:ext cx="4156080" cy="3557111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pp.userapi.com/c846019/v846019870/17f71/W1ILBp6K9b4.jpg"/>
          <p:cNvPicPr>
            <a:picLocks noChangeAspect="1" noChangeArrowheads="1"/>
          </p:cNvPicPr>
          <p:nvPr/>
        </p:nvPicPr>
        <p:blipFill>
          <a:blip r:embed="rId2"/>
          <a:srcRect t="22857" b="8571"/>
          <a:stretch>
            <a:fillRect/>
          </a:stretch>
        </p:blipFill>
        <p:spPr bwMode="auto">
          <a:xfrm>
            <a:off x="142844" y="214290"/>
            <a:ext cx="5000660" cy="192882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0484" name="Picture 4" descr="https://pp.userapi.com/c837637/v837637076/66bd7/iQH1tWBGGuM.jpg"/>
          <p:cNvPicPr>
            <a:picLocks noChangeAspect="1" noChangeArrowheads="1"/>
          </p:cNvPicPr>
          <p:nvPr/>
        </p:nvPicPr>
        <p:blipFill>
          <a:blip r:embed="rId3"/>
          <a:srcRect t="23440" r="3749"/>
          <a:stretch>
            <a:fillRect/>
          </a:stretch>
        </p:blipFill>
        <p:spPr bwMode="auto">
          <a:xfrm>
            <a:off x="3214678" y="4286256"/>
            <a:ext cx="5214974" cy="233331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0486" name="Picture 6" descr="https://pp.userapi.com/c824204/v824204922/10445b/P2ttUX_eJBs.jpg"/>
          <p:cNvPicPr>
            <a:picLocks noChangeAspect="1" noChangeArrowheads="1"/>
          </p:cNvPicPr>
          <p:nvPr/>
        </p:nvPicPr>
        <p:blipFill>
          <a:blip r:embed="rId4"/>
          <a:srcRect l="21788" r="18656" b="18656"/>
          <a:stretch>
            <a:fillRect/>
          </a:stretch>
        </p:blipFill>
        <p:spPr bwMode="auto">
          <a:xfrm>
            <a:off x="5500694" y="571480"/>
            <a:ext cx="2928958" cy="300039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0488" name="Picture 8" descr="https://sun9-8.userapi.com/c840625/v840625922/6e77a/9Hee_UII5L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357430"/>
            <a:ext cx="3560732" cy="267055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6248" y="357166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различные игры природоведческого содержания</a:t>
            </a:r>
            <a:endParaRPr lang="ru-RU" sz="2800" dirty="0"/>
          </a:p>
        </p:txBody>
      </p:sp>
      <p:pic>
        <p:nvPicPr>
          <p:cNvPr id="22530" name="Picture 2" descr="https://pp.userapi.com/c845421/v845421076/19bac/vwFbZMn2SZ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4084611" cy="229759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2532" name="Picture 4" descr="https://pp.userapi.com/c831409/v831409076/c2e10/x8RGvM2CgX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857496"/>
            <a:ext cx="6346814" cy="357008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sun9-2.userapi.com/c840534/v840534076/74521/9DNZq2UTkm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10369">
            <a:off x="326593" y="354147"/>
            <a:ext cx="5143500" cy="288607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3556" name="Picture 4" descr="https://sun9-5.userapi.com/c840526/v840526076/6fae2/IM3A8E7CJ4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439129">
            <a:off x="4296055" y="1720781"/>
            <a:ext cx="3237942" cy="576108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785786" y="4286256"/>
            <a:ext cx="1714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Уголок книги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15074" y="214291"/>
            <a:ext cx="26432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Наглядный и демонстрационный материал</a:t>
            </a:r>
          </a:p>
          <a:p>
            <a:pPr algn="ctr"/>
            <a:endParaRPr lang="ru-RU" sz="2000" dirty="0"/>
          </a:p>
        </p:txBody>
      </p:sp>
      <p:pic>
        <p:nvPicPr>
          <p:cNvPr id="3" name="Picture 4" descr="https://pp.userapi.com/c845323/v845323535/1c789/P9lsP-eFc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1500174"/>
            <a:ext cx="3643338" cy="2049378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4578" name="Picture 2" descr="https://pp.userapi.com/c846321/v846321076/175b2/IaDrkspJlM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786058"/>
            <a:ext cx="3798909" cy="2131611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4580" name="Picture 4" descr="https://pp.userapi.com/c830401/v830401076/abb8d/9gy6N2ABEB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14290"/>
            <a:ext cx="4221171" cy="2368547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4582" name="Picture 6" descr="https://pp.userapi.com/c845124/v845124076/1bb52/MrT8jAWacl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44" y="3786190"/>
            <a:ext cx="5143500" cy="288607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388" y="4143380"/>
            <a:ext cx="22145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Театральный уголок</a:t>
            </a: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http://www.maam.ru/upload/blogs/detsad-141542-14444290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4448661" cy="250029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5604" name="Picture 4" descr="http://www.maam.ru/upload/blogs/detsad-212756-14567495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714356"/>
            <a:ext cx="3487731" cy="2614507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5606" name="Picture 6" descr="https://pp.userapi.com/c845124/v845124535/1c4d0/63Xg02SqKtw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1840687" y="2516975"/>
            <a:ext cx="2890858" cy="514353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sun9-3.userapi.com/c840527/v840527023/6e1ef/Y-HaZqyLSM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55948" cy="357187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1508" name="Picture 4" descr="https://pp.userapi.com/c840438/v840438023/6e0d4/Gjj_hCwInNM.jpg"/>
          <p:cNvPicPr>
            <a:picLocks noChangeAspect="1" noChangeArrowheads="1"/>
          </p:cNvPicPr>
          <p:nvPr/>
        </p:nvPicPr>
        <p:blipFill>
          <a:blip r:embed="rId3"/>
          <a:srcRect r="7228"/>
          <a:stretch>
            <a:fillRect/>
          </a:stretch>
        </p:blipFill>
        <p:spPr bwMode="auto">
          <a:xfrm>
            <a:off x="1714480" y="3286124"/>
            <a:ext cx="5500726" cy="333524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1510" name="Picture 6" descr="https://pp.userapi.com/c831309/v831309023/bc358/mDHryjdfI-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142852"/>
            <a:ext cx="5350399" cy="30096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500826" y="0"/>
            <a:ext cx="2428892" cy="2031325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Наблюдения во время прогулок способствует знакомству детей с явлениями живой и неживой природы. Учит любить и беречь природу.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http://detsada.net/files/node_images_detsad/walk_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3571900" cy="268060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8436" name="Picture 4" descr="http://www.maam.ru/upload/blogs/2d71ab9498965a0ad1dfbc05190cec20.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785794"/>
            <a:ext cx="2765573" cy="2071702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8438" name="Picture 6" descr="http://www.maam.ru/upload/blogs/detsad-234516-142814219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3429000"/>
            <a:ext cx="3587725" cy="269079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8440" name="Picture 8" descr="http://12raduga.ucoz.ru/_ph/4/58848159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286124"/>
            <a:ext cx="4108402" cy="3081302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72330" y="285728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Акции </a:t>
            </a:r>
            <a:endParaRPr lang="ru-RU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3143240" y="3071810"/>
            <a:ext cx="20717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Покормим птиц зимой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29454" y="5143512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Витамины на окне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s://pp.userapi.com/c847017/v847017870/16912/WmagD-na0Z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4918054" cy="276640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9460" name="Picture 4" descr="https://pp.userapi.com/c831309/v831309023/bc34e/sOXUVrY9tFM.jpg"/>
          <p:cNvPicPr>
            <a:picLocks noChangeAspect="1" noChangeArrowheads="1"/>
          </p:cNvPicPr>
          <p:nvPr/>
        </p:nvPicPr>
        <p:blipFill>
          <a:blip r:embed="rId3"/>
          <a:srcRect t="24718"/>
          <a:stretch>
            <a:fillRect/>
          </a:stretch>
        </p:blipFill>
        <p:spPr bwMode="auto">
          <a:xfrm>
            <a:off x="214282" y="3143224"/>
            <a:ext cx="2773350" cy="371477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9462" name="Picture 6" descr="https://pp.userapi.com/c844417/v844417023/1af6d/s5XV5smT-ek.jpg"/>
          <p:cNvPicPr>
            <a:picLocks noChangeAspect="1" noChangeArrowheads="1"/>
          </p:cNvPicPr>
          <p:nvPr/>
        </p:nvPicPr>
        <p:blipFill>
          <a:blip r:embed="rId4"/>
          <a:srcRect t="11084"/>
          <a:stretch>
            <a:fillRect/>
          </a:stretch>
        </p:blipFill>
        <p:spPr bwMode="auto">
          <a:xfrm>
            <a:off x="5929322" y="1071546"/>
            <a:ext cx="2212631" cy="3500438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9464" name="Picture 8" descr="https://pp.userapi.com/c844418/v844418023/19361/N9LoqLoorO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4143380"/>
            <a:ext cx="3370230" cy="252767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00760" y="428604"/>
            <a:ext cx="2643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Продукты совместной деятельности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https://pp.userapi.com/c831308/v831308095/c1974/Pd85g3uUsRA.jpg"/>
          <p:cNvPicPr>
            <a:picLocks noChangeAspect="1" noChangeArrowheads="1"/>
          </p:cNvPicPr>
          <p:nvPr/>
        </p:nvPicPr>
        <p:blipFill>
          <a:blip r:embed="rId2"/>
          <a:srcRect b="36080"/>
          <a:stretch>
            <a:fillRect/>
          </a:stretch>
        </p:blipFill>
        <p:spPr bwMode="auto">
          <a:xfrm>
            <a:off x="357158" y="214290"/>
            <a:ext cx="4967166" cy="178595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6630" name="Picture 6" descr="https://pp.userapi.com/c847124/v847124023/141a3/0T4mladPO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285992"/>
            <a:ext cx="3084510" cy="411268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6632" name="Picture 8" descr="https://pp.userapi.com/c621704/v621704023/86a9b/WvPbA7n9dl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2285992"/>
            <a:ext cx="3084510" cy="411268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sun9-8.userapi.com/c840528/v840528023/6e8c1/iBwIsCAb7i4.jpg"/>
          <p:cNvPicPr>
            <a:picLocks noChangeAspect="1" noChangeArrowheads="1"/>
          </p:cNvPicPr>
          <p:nvPr/>
        </p:nvPicPr>
        <p:blipFill>
          <a:blip r:embed="rId2"/>
          <a:srcRect t="14035"/>
          <a:stretch>
            <a:fillRect/>
          </a:stretch>
        </p:blipFill>
        <p:spPr bwMode="auto">
          <a:xfrm>
            <a:off x="357158" y="428604"/>
            <a:ext cx="4071966" cy="2625347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7652" name="Picture 4" descr="https://pp.userapi.com/c845217/v845217023/1a9af/4TYXGscI-Q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357562"/>
            <a:ext cx="4060798" cy="3045599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27654" name="Picture 6" descr="https://pp.userapi.com/c845416/v845416023/18cd3/H8kVUI-IVM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642918"/>
            <a:ext cx="4132237" cy="3099178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5929322" y="4572008"/>
            <a:ext cx="18573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Выставка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лэпбуков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72264" y="1214422"/>
            <a:ext cx="2000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КАЛЕНДАРЬ ПРИРОДЫ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86512" y="4357694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ДИДАКТИЧЕСКИЕ ИГРЫ</a:t>
            </a:r>
          </a:p>
        </p:txBody>
      </p:sp>
      <p:pic>
        <p:nvPicPr>
          <p:cNvPr id="28674" name="Picture 2" descr="https://pp.userapi.com/c834100/v834100070/102725/5FjSoAMWJ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5715040" cy="3214711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5" name="Picture 2" descr="https://pp.userapi.com/c845421/v845421076/19bac/vwFbZMn2SZ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4071942"/>
            <a:ext cx="4084611" cy="229759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199</TotalTime>
  <Words>141</Words>
  <PresentationFormat>Экран (4:3)</PresentationFormat>
  <Paragraphs>21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Эркер</vt:lpstr>
      <vt:lpstr>Из опыта работы  на тему</vt:lpstr>
      <vt:lpstr>Цель: воспитание гуманного отношения к окружающей природе.</vt:lpstr>
      <vt:lpstr>комнатные растения разных видов, за которыми дети не только наблюдают, но и принимают участие в уходе за ними 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Аналитическая справка по экологическому воспитанию на тему</dc:title>
  <dc:creator>Евгений</dc:creator>
  <cp:lastModifiedBy>Евгений</cp:lastModifiedBy>
  <cp:revision>22</cp:revision>
  <dcterms:created xsi:type="dcterms:W3CDTF">2018-04-04T08:45:02Z</dcterms:created>
  <dcterms:modified xsi:type="dcterms:W3CDTF">2018-04-05T08:08:01Z</dcterms:modified>
</cp:coreProperties>
</file>