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9" r:id="rId4"/>
    <p:sldId id="260" r:id="rId5"/>
    <p:sldId id="261" r:id="rId6"/>
    <p:sldId id="258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450695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97353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19418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282044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59452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221553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50807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96653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77860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0537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519642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303901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6543969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399337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64768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15993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944EB4-0E1F-441A-98EB-F9579CC1C0B6}" type="datetimeFigureOut">
              <a:rPr lang="ru-RU" smtClean="0"/>
              <a:pPr/>
              <a:t>09.02.2017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4CDFF65-C7C4-4476-AB32-2517A84C90B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49015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500042"/>
            <a:ext cx="7772400" cy="1470025"/>
          </a:xfrm>
        </p:spPr>
        <p:txBody>
          <a:bodyPr>
            <a:normAutofit/>
          </a:bodyPr>
          <a:lstStyle/>
          <a:p>
            <a:r>
              <a:rPr lang="ru-RU" sz="2800" smtClean="0"/>
              <a:t>МБОУ «Гимназия </a:t>
            </a:r>
            <a:r>
              <a:rPr lang="ru-RU" sz="2800" dirty="0" smtClean="0"/>
              <a:t>№ 1 </a:t>
            </a:r>
            <a:br>
              <a:rPr lang="ru-RU" sz="2800" dirty="0" smtClean="0"/>
            </a:br>
            <a:r>
              <a:rPr lang="ru-RU" sz="2800" smtClean="0"/>
              <a:t>Брянского района»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285992"/>
            <a:ext cx="6400800" cy="4286280"/>
          </a:xfrm>
        </p:spPr>
        <p:txBody>
          <a:bodyPr>
            <a:normAutofit fontScale="92500" lnSpcReduction="20000"/>
          </a:bodyPr>
          <a:lstStyle/>
          <a:p>
            <a:r>
              <a:rPr lang="ru-RU" sz="4700" b="1" dirty="0" smtClean="0"/>
              <a:t>Творческий проект </a:t>
            </a:r>
          </a:p>
          <a:p>
            <a:r>
              <a:rPr lang="ru-RU" sz="4700" b="1" dirty="0" smtClean="0"/>
              <a:t>Подставка под ноутбук с охлаждением </a:t>
            </a:r>
          </a:p>
          <a:p>
            <a:endParaRPr lang="ru-RU" dirty="0" smtClean="0"/>
          </a:p>
          <a:p>
            <a:r>
              <a:rPr lang="ru-RU" dirty="0" smtClean="0"/>
              <a:t>                     Выполнил: Медведев Евгений</a:t>
            </a:r>
          </a:p>
          <a:p>
            <a:r>
              <a:rPr lang="ru-RU" dirty="0" smtClean="0"/>
              <a:t>           Учитель: Горнухова Н.В.</a:t>
            </a:r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с. </a:t>
            </a:r>
            <a:r>
              <a:rPr lang="ru-RU" dirty="0" err="1" smtClean="0"/>
              <a:t>Глинищево</a:t>
            </a:r>
            <a:r>
              <a:rPr lang="ru-RU" dirty="0" smtClean="0"/>
              <a:t> - 2017 год</a:t>
            </a:r>
          </a:p>
          <a:p>
            <a:r>
              <a:rPr lang="ru-RU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221457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Творческий проект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Т</a:t>
            </a:r>
            <a:r>
              <a:rPr lang="ru-RU" dirty="0" smtClean="0"/>
              <a:t>ема: Подставка под ноутбук  с охлаждением</a:t>
            </a:r>
            <a:br>
              <a:rPr lang="ru-RU" dirty="0" smtClean="0"/>
            </a:br>
            <a:r>
              <a:rPr lang="ru-RU" dirty="0" smtClean="0"/>
              <a:t>Обоснование </a:t>
            </a:r>
            <a:r>
              <a:rPr lang="ru-RU" dirty="0" smtClean="0"/>
              <a:t>проекта: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14620"/>
            <a:ext cx="8229600" cy="3411543"/>
          </a:xfrm>
        </p:spPr>
        <p:txBody>
          <a:bodyPr>
            <a:normAutofit/>
          </a:bodyPr>
          <a:lstStyle/>
          <a:p>
            <a:r>
              <a:rPr lang="ru-RU" dirty="0" smtClean="0"/>
              <a:t>Подставка необходима для снижения температуры </a:t>
            </a:r>
            <a:r>
              <a:rPr lang="ru-RU" dirty="0" smtClean="0"/>
              <a:t>ноутбука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эскиз</a:t>
            </a:r>
            <a:endParaRPr lang="ru-RU" dirty="0"/>
          </a:p>
        </p:txBody>
      </p:sp>
      <p:pic>
        <p:nvPicPr>
          <p:cNvPr id="4" name="Рисунок 3" descr="IMG_40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3143248"/>
            <a:ext cx="6572296" cy="3429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Поиск </a:t>
            </a:r>
            <a:br>
              <a:rPr lang="ru-RU" dirty="0" smtClean="0"/>
            </a:br>
            <a:r>
              <a:rPr lang="ru-RU" dirty="0" smtClean="0"/>
              <a:t>альтернативных вариантов</a:t>
            </a:r>
            <a:endParaRPr lang="ru-RU" dirty="0"/>
          </a:p>
        </p:txBody>
      </p:sp>
      <p:pic>
        <p:nvPicPr>
          <p:cNvPr id="4" name="Содержимое 3" descr="891701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5616" y="4071942"/>
            <a:ext cx="3299744" cy="1787520"/>
          </a:xfrm>
        </p:spPr>
      </p:pic>
      <p:pic>
        <p:nvPicPr>
          <p:cNvPr id="5" name="Рисунок 4" descr="dsc028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4071942"/>
            <a:ext cx="2357454" cy="1750218"/>
          </a:xfrm>
          <a:prstGeom prst="rect">
            <a:avLst/>
          </a:prstGeom>
        </p:spPr>
      </p:pic>
      <p:pic>
        <p:nvPicPr>
          <p:cNvPr id="6" name="Рисунок 5" descr="49246839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600" y="1930400"/>
            <a:ext cx="5814978" cy="21177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200026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Выбор оптимального </a:t>
            </a:r>
            <a:br>
              <a:rPr lang="ru-RU" dirty="0" smtClean="0"/>
            </a:br>
            <a:r>
              <a:rPr lang="ru-RU" dirty="0" smtClean="0"/>
              <a:t>варианта проекта</a:t>
            </a:r>
            <a:br>
              <a:rPr lang="ru-RU" dirty="0" smtClean="0"/>
            </a:br>
            <a:r>
              <a:rPr lang="ru-RU" dirty="0" smtClean="0"/>
              <a:t>Обоснование: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3983047"/>
          </a:xfrm>
        </p:spPr>
        <p:txBody>
          <a:bodyPr>
            <a:normAutofit/>
          </a:bodyPr>
          <a:lstStyle/>
          <a:p>
            <a:r>
              <a:rPr lang="ru-RU" b="1" dirty="0" smtClean="0"/>
              <a:t>Вариант 1</a:t>
            </a:r>
          </a:p>
          <a:p>
            <a:r>
              <a:rPr lang="ru-RU" b="1" dirty="0" smtClean="0"/>
              <a:t>Подставка из металла </a:t>
            </a:r>
          </a:p>
          <a:p>
            <a:r>
              <a:rPr lang="ru-RU" dirty="0" smtClean="0"/>
              <a:t>Сложная в изготовлении</a:t>
            </a:r>
          </a:p>
          <a:p>
            <a:r>
              <a:rPr lang="ru-RU" b="1" dirty="0" smtClean="0"/>
              <a:t>Достоинства</a:t>
            </a:r>
            <a:r>
              <a:rPr lang="ru-RU" dirty="0" smtClean="0"/>
              <a:t>: долговечная ,прочная   </a:t>
            </a:r>
          </a:p>
          <a:p>
            <a:r>
              <a:rPr lang="ru-RU" b="1" dirty="0" smtClean="0"/>
              <a:t>недостатки </a:t>
            </a:r>
            <a:r>
              <a:rPr lang="ru-RU" dirty="0" smtClean="0"/>
              <a:t>: дорого</a:t>
            </a:r>
          </a:p>
          <a:p>
            <a:r>
              <a:rPr lang="ru-RU" b="1" dirty="0" smtClean="0"/>
              <a:t>Вариант 2</a:t>
            </a:r>
          </a:p>
          <a:p>
            <a:r>
              <a:rPr lang="ru-RU" b="1" dirty="0" smtClean="0"/>
              <a:t>Подставка из пластика.</a:t>
            </a:r>
          </a:p>
          <a:p>
            <a:r>
              <a:rPr lang="ru-RU" b="1" dirty="0" smtClean="0"/>
              <a:t>Не сложная в изготовлении</a:t>
            </a:r>
          </a:p>
          <a:p>
            <a:r>
              <a:rPr lang="ru-RU" b="1" dirty="0" smtClean="0"/>
              <a:t>Достоинства</a:t>
            </a:r>
            <a:r>
              <a:rPr lang="ru-RU" dirty="0" smtClean="0"/>
              <a:t>: легкая</a:t>
            </a:r>
          </a:p>
          <a:p>
            <a:r>
              <a:rPr lang="ru-RU" b="1" dirty="0" smtClean="0"/>
              <a:t>Недостатки</a:t>
            </a:r>
            <a:r>
              <a:rPr lang="ru-RU" dirty="0" smtClean="0"/>
              <a:t>: гибкая.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357166"/>
            <a:ext cx="6347713" cy="714380"/>
          </a:xfrm>
        </p:spPr>
        <p:txBody>
          <a:bodyPr/>
          <a:lstStyle/>
          <a:p>
            <a:r>
              <a:rPr lang="ru-RU" dirty="0" smtClean="0"/>
              <a:t>Схема проекта:</a:t>
            </a:r>
            <a:endParaRPr lang="ru-RU" dirty="0"/>
          </a:p>
        </p:txBody>
      </p:sp>
      <p:pic>
        <p:nvPicPr>
          <p:cNvPr id="4" name="Содержимое 3" descr="IMG_40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214422"/>
            <a:ext cx="8143900" cy="51435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Исследование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Материал используемый для подставок:</a:t>
            </a:r>
          </a:p>
          <a:p>
            <a:endParaRPr lang="ru-RU" dirty="0" smtClean="0"/>
          </a:p>
          <a:p>
            <a:r>
              <a:rPr lang="ru-RU" dirty="0" smtClean="0"/>
              <a:t>Железо</a:t>
            </a:r>
          </a:p>
          <a:p>
            <a:r>
              <a:rPr lang="ru-RU" dirty="0" smtClean="0"/>
              <a:t> Дерево</a:t>
            </a:r>
          </a:p>
          <a:p>
            <a:r>
              <a:rPr lang="ru-RU" dirty="0" smtClean="0"/>
              <a:t>Фанера</a:t>
            </a:r>
          </a:p>
          <a:p>
            <a:r>
              <a:rPr lang="ru-RU" dirty="0" smtClean="0"/>
              <a:t>Пластик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Технология изготовления проекта</a:t>
            </a:r>
            <a:br>
              <a:rPr lang="ru-RU" dirty="0" smtClean="0"/>
            </a:br>
            <a:r>
              <a:rPr lang="ru-RU" dirty="0" smtClean="0"/>
              <a:t>Выбор материала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568" y="3141186"/>
            <a:ext cx="2564476" cy="1920240"/>
          </a:xfr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67" y="4997083"/>
            <a:ext cx="4630501" cy="148064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679" y="3212976"/>
            <a:ext cx="2609138" cy="17841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75" y="3212976"/>
            <a:ext cx="4621696" cy="18001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5" y="1575314"/>
            <a:ext cx="4322921" cy="164009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75" y="1575313"/>
            <a:ext cx="2916719" cy="1651254"/>
          </a:xfrm>
          <a:prstGeom prst="rect">
            <a:avLst/>
          </a:prstGeom>
        </p:spPr>
      </p:pic>
      <p:pic>
        <p:nvPicPr>
          <p:cNvPr id="9" name="Рисунок 8" descr="IMG_408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357818" y="5000636"/>
            <a:ext cx="2000200" cy="1500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Технологическая карта</a:t>
            </a:r>
            <a:br>
              <a:rPr lang="ru-RU" sz="3200" dirty="0" smtClean="0"/>
            </a:b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202910464"/>
              </p:ext>
            </p:extLst>
          </p:nvPr>
        </p:nvGraphicFramePr>
        <p:xfrm>
          <a:off x="0" y="1100760"/>
          <a:ext cx="9144000" cy="5431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4348"/>
                <a:gridCol w="1748069"/>
                <a:gridCol w="4342975"/>
                <a:gridCol w="2338608"/>
              </a:tblGrid>
              <a:tr h="784870">
                <a:tc>
                  <a:txBody>
                    <a:bodyPr/>
                    <a:lstStyle/>
                    <a:p>
                      <a:r>
                        <a:rPr lang="ru-RU" dirty="0" smtClean="0"/>
                        <a:t>№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aseline="0" dirty="0" smtClean="0"/>
                        <a:t>№ операции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Описание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Инструменты и приспособление</a:t>
                      </a:r>
                      <a:endParaRPr lang="ru-RU" dirty="0"/>
                    </a:p>
                  </a:txBody>
                  <a:tcPr/>
                </a:tc>
              </a:tr>
              <a:tr h="549409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Вырезать</a:t>
                      </a:r>
                      <a:r>
                        <a:rPr lang="ru-RU" sz="1600" baseline="0" dirty="0" smtClean="0"/>
                        <a:t> фанеру</a:t>
                      </a:r>
                    </a:p>
                    <a:p>
                      <a:r>
                        <a:rPr lang="ru-RU" sz="1600" baseline="0" dirty="0" smtClean="0"/>
                        <a:t>350мм. на 240мм.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Лобзик</a:t>
                      </a:r>
                      <a:r>
                        <a:rPr lang="ru-RU" sz="1600" baseline="0" dirty="0" smtClean="0"/>
                        <a:t> , линейка, карандаш.</a:t>
                      </a:r>
                      <a:endParaRPr lang="ru-RU" sz="1600" dirty="0"/>
                    </a:p>
                  </a:txBody>
                  <a:tcPr/>
                </a:tc>
              </a:tr>
              <a:tr h="78487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Вырезать планку№1</a:t>
                      </a:r>
                    </a:p>
                    <a:p>
                      <a:r>
                        <a:rPr lang="ru-RU" sz="1600" dirty="0" smtClean="0"/>
                        <a:t>340мм. на</a:t>
                      </a:r>
                      <a:r>
                        <a:rPr lang="ru-RU" sz="1600" baseline="0" dirty="0" smtClean="0"/>
                        <a:t> 40мм.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Лобзик , линейка , карандаш , наждачная бумага.</a:t>
                      </a:r>
                      <a:endParaRPr lang="ru-RU" sz="1600" dirty="0"/>
                    </a:p>
                  </a:txBody>
                  <a:tcPr/>
                </a:tc>
              </a:tr>
              <a:tr h="1171559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Вырезать планку№2</a:t>
                      </a:r>
                    </a:p>
                    <a:p>
                      <a:r>
                        <a:rPr lang="ru-RU" sz="1600" dirty="0" smtClean="0"/>
                        <a:t>340мм. на 25 мм.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Лобзик , карандаш, линейка,  наждачная бумага , ластик.</a:t>
                      </a:r>
                      <a:endParaRPr lang="ru-RU" sz="1600" dirty="0"/>
                    </a:p>
                  </a:txBody>
                  <a:tcPr/>
                </a:tc>
              </a:tr>
              <a:tr h="313948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4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4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Вклеить на</a:t>
                      </a:r>
                      <a:r>
                        <a:rPr lang="ru-RU" sz="1600" baseline="0" dirty="0" smtClean="0"/>
                        <a:t> фанеру планку №1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Клей ПВА</a:t>
                      </a:r>
                      <a:endParaRPr lang="ru-RU" sz="1600" dirty="0"/>
                    </a:p>
                  </a:txBody>
                  <a:tcPr/>
                </a:tc>
              </a:tr>
              <a:tr h="549409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5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5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Вклеить на фанеру планку №2</a:t>
                      </a:r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Клей ПВА</a:t>
                      </a:r>
                      <a:endParaRPr lang="ru-RU" sz="1600" dirty="0"/>
                    </a:p>
                  </a:txBody>
                  <a:tcPr/>
                </a:tc>
              </a:tr>
              <a:tr h="512558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6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6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Просверлить  4 отверстия под  кулер. Прикрепить</a:t>
                      </a:r>
                      <a:r>
                        <a:rPr lang="ru-RU" sz="1600" baseline="0" dirty="0" smtClean="0"/>
                        <a:t>  </a:t>
                      </a:r>
                      <a:r>
                        <a:rPr lang="ru-RU" sz="1600" dirty="0" smtClean="0"/>
                        <a:t>кулер,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на 4 болта.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Сверло, дрель, отвертка  крестовая .</a:t>
                      </a:r>
                      <a:endParaRPr lang="ru-RU" sz="1600" dirty="0"/>
                    </a:p>
                  </a:txBody>
                  <a:tcPr/>
                </a:tc>
              </a:tr>
              <a:tr h="549409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7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7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Покраска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Баллончик</a:t>
                      </a:r>
                      <a:r>
                        <a:rPr lang="ru-RU" sz="1600" baseline="0" dirty="0" smtClean="0"/>
                        <a:t> с краской .</a:t>
                      </a:r>
                    </a:p>
                    <a:p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Расчет себестоимости проекта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139682994"/>
              </p:ext>
            </p:extLst>
          </p:nvPr>
        </p:nvGraphicFramePr>
        <p:xfrm>
          <a:off x="457200" y="1268760"/>
          <a:ext cx="8229600" cy="540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6408"/>
                <a:gridCol w="2156792"/>
                <a:gridCol w="1155576"/>
                <a:gridCol w="1501908"/>
                <a:gridCol w="1143008"/>
                <a:gridCol w="1685908"/>
              </a:tblGrid>
              <a:tr h="675075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Материал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Размер материала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Цена</a:t>
                      </a:r>
                      <a:r>
                        <a:rPr lang="ru-RU" dirty="0" smtClean="0"/>
                        <a:t>, р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Стоимость, р</a:t>
                      </a:r>
                      <a:endParaRPr lang="ru-RU" dirty="0"/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Фанера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350мм. на 240мм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50</a:t>
                      </a:r>
                      <a:endParaRPr lang="ru-RU" dirty="0"/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Краска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150</a:t>
                      </a:r>
                      <a:endParaRPr lang="ru-RU" dirty="0"/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Кулер, адаптер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100</a:t>
                      </a:r>
                      <a:endParaRPr lang="ru-RU" dirty="0"/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Клей ПВА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30</a:t>
                      </a:r>
                      <a:endParaRPr lang="ru-RU" dirty="0"/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Болты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aseline="0" dirty="0" smtClean="0"/>
                        <a:t> Железные уголки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40</a:t>
                      </a:r>
                      <a:endParaRPr lang="ru-RU" dirty="0"/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Итого</a:t>
                      </a:r>
                      <a:r>
                        <a:rPr lang="ru-RU" baseline="0" dirty="0" smtClean="0"/>
                        <a:t> :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390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Рекламный  проспект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Подст</a:t>
            </a:r>
            <a:r>
              <a:rPr lang="ru-RU" dirty="0"/>
              <a:t>авка под ноутбук с </a:t>
            </a:r>
            <a:r>
              <a:rPr lang="ru-RU" dirty="0" smtClean="0"/>
              <a:t>охладителем.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 smtClean="0"/>
              <a:t>Ноутбук больше не перегревается!!!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509120"/>
            <a:ext cx="4032448" cy="19442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007" y="1128275"/>
            <a:ext cx="4611121" cy="2016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Оценка изделия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sz="2400" dirty="0" smtClean="0"/>
              <a:t>Изделие изготовлено аккуратно и качественно. Оно удобно переносимое.Его удобно переносить и недорогое. Технологические операции соблюдены</a:t>
            </a:r>
            <a:r>
              <a:rPr lang="ru-RU" dirty="0" smtClean="0"/>
              <a:t>. </a:t>
            </a:r>
          </a:p>
          <a:p>
            <a:r>
              <a:rPr lang="ru-RU" dirty="0"/>
              <a:t>Положительные стороны:</a:t>
            </a:r>
          </a:p>
          <a:p>
            <a:r>
              <a:rPr lang="ru-RU" dirty="0" smtClean="0"/>
              <a:t>-цель достигнута;</a:t>
            </a:r>
          </a:p>
          <a:p>
            <a:r>
              <a:rPr lang="ru-RU" dirty="0" smtClean="0"/>
              <a:t>-материалы общедоступны;</a:t>
            </a:r>
          </a:p>
          <a:p>
            <a:r>
              <a:rPr lang="ru-RU" dirty="0" smtClean="0"/>
              <a:t>-технология изготовления посильна;</a:t>
            </a:r>
          </a:p>
          <a:p>
            <a:r>
              <a:rPr lang="ru-RU" dirty="0" smtClean="0"/>
              <a:t>-изделие соответствует назначению;</a:t>
            </a:r>
          </a:p>
          <a:p>
            <a:r>
              <a:rPr lang="ru-RU" dirty="0" smtClean="0"/>
              <a:t>-стоимость изделия не высокая.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707</TotalTime>
  <Words>326</Words>
  <Application>Microsoft Office PowerPoint</Application>
  <PresentationFormat>Экран (4:3)</PresentationFormat>
  <Paragraphs>130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Грань</vt:lpstr>
      <vt:lpstr>МБОУ «Гимназия № 1  Брянского района»</vt:lpstr>
      <vt:lpstr>Творческий проект  Тема: Подставка под ноутбук  с охлаждением Обоснование проекта:</vt:lpstr>
      <vt:lpstr>Поиск  альтернативных вариантов</vt:lpstr>
      <vt:lpstr>Выбор оптимального  варианта проекта Обоснование: </vt:lpstr>
      <vt:lpstr>Схема проекта:</vt:lpstr>
      <vt:lpstr>Исследование проекта</vt:lpstr>
      <vt:lpstr>Технология изготовления проекта Выбор материала</vt:lpstr>
      <vt:lpstr>Технологическая карта </vt:lpstr>
      <vt:lpstr>Расчет себестоимости проекта</vt:lpstr>
      <vt:lpstr>Рекламный  проспект</vt:lpstr>
      <vt:lpstr>Оценка изделия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МБОУ Гимназия № 1 Брянского района</dc:title>
  <dc:creator>Admin</dc:creator>
  <cp:lastModifiedBy>Admin</cp:lastModifiedBy>
  <cp:revision>49</cp:revision>
  <cp:lastPrinted>2016-12-08T19:18:24Z</cp:lastPrinted>
  <dcterms:created xsi:type="dcterms:W3CDTF">2016-11-26T19:31:46Z</dcterms:created>
  <dcterms:modified xsi:type="dcterms:W3CDTF">2017-02-09T15:35:16Z</dcterms:modified>
</cp:coreProperties>
</file>