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72" r:id="rId5"/>
    <p:sldId id="266" r:id="rId6"/>
    <p:sldId id="267" r:id="rId7"/>
    <p:sldId id="268" r:id="rId8"/>
    <p:sldId id="269" r:id="rId9"/>
    <p:sldId id="271" r:id="rId10"/>
    <p:sldId id="27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15" autoAdjust="0"/>
    <p:restoredTop sz="92416" autoAdjust="0"/>
  </p:normalViewPr>
  <p:slideViewPr>
    <p:cSldViewPr>
      <p:cViewPr>
        <p:scale>
          <a:sx n="100" d="100"/>
          <a:sy n="100" d="100"/>
        </p:scale>
        <p:origin x="-1038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gif-kartinki.ru/ramki/azhurnaja-ramka_04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0" y="27055"/>
            <a:ext cx="9128480" cy="6830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1038" name="Picture 14" descr="https://img-fotki.yandex.ru/get/6434/39663434.380/0_8868c_60f9f994_orig.pn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03533"/>
            <a:ext cx="2857500" cy="2771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s://img-fotki.yandex.ru/get/6434/39663434.380/0_8868c_60f9f994_orig.pn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29362" y="4043362"/>
            <a:ext cx="2857500" cy="2771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s://img-fotki.yandex.ru/get/6434/39663434.380/0_8868c_60f9f994_orig.pn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7460" y="23930"/>
            <a:ext cx="2857500" cy="2771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s://img-fotki.yandex.ru/get/6434/39663434.380/0_8868c_60f9f994_orig.pn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329362" y="0"/>
            <a:ext cx="2857500" cy="2771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/>
            </a:r>
            <a:br>
              <a:rPr lang="ru-RU" sz="31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sz="31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МАСТЕР-КЛАСС « КУКЛА - МОТАНКА»</a:t>
            </a:r>
            <a:r>
              <a:rPr lang="ru-RU" b="1" i="1" dirty="0">
                <a:solidFill>
                  <a:srgbClr val="C00000"/>
                </a:solidFill>
              </a:rPr>
              <a:t/>
            </a:r>
            <a:br>
              <a:rPr lang="ru-RU" b="1" i="1" dirty="0">
                <a:solidFill>
                  <a:srgbClr val="C00000"/>
                </a:solidFill>
              </a:rPr>
            </a:b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3429000"/>
            <a:ext cx="6400800" cy="17526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lnSpc>
                <a:spcPts val="1100"/>
              </a:lnSpc>
              <a:spcAft>
                <a:spcPts val="1200"/>
              </a:spcAft>
            </a:pPr>
            <a:endParaRPr lang="ru-RU" sz="1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latin typeface="Batang" panose="02030600000101010101" pitchFamily="18" charset="-127"/>
              <a:ea typeface="Batang" panose="02030600000101010101" pitchFamily="18" charset="-127"/>
              <a:cs typeface="Trebuchet MS"/>
            </a:endParaRPr>
          </a:p>
          <a:p>
            <a:pPr>
              <a:lnSpc>
                <a:spcPts val="1100"/>
              </a:lnSpc>
              <a:spcAft>
                <a:spcPts val="1200"/>
              </a:spcAft>
            </a:pPr>
            <a:r>
              <a:rPr lang="ru-RU" sz="1600" b="1" i="1" dirty="0" smtClean="0"/>
              <a:t>Выполнили: воспитатели</a:t>
            </a:r>
            <a:r>
              <a:rPr lang="ru-RU" sz="1600" i="1" dirty="0" smtClean="0"/>
              <a:t> </a:t>
            </a:r>
            <a:r>
              <a:rPr lang="ru-RU" sz="1600" b="1" i="1" dirty="0"/>
              <a:t>муниципального бюджетного дошкольного образовательного учреждения города Ростова – на Дону «Детский сад №258</a:t>
            </a:r>
            <a:r>
              <a:rPr lang="ru-RU" sz="1600" b="1" i="1" dirty="0" smtClean="0"/>
              <a:t>» Кулик М. Н., Яковлева Т.Н.</a:t>
            </a:r>
            <a:endParaRPr lang="ru-RU" sz="16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latin typeface="Batang" panose="02030600000101010101" pitchFamily="18" charset="-127"/>
              <a:ea typeface="Batang" panose="02030600000101010101" pitchFamily="18" charset="-127"/>
              <a:cs typeface="Trebuchet MS"/>
            </a:endParaRPr>
          </a:p>
          <a:p>
            <a:pPr>
              <a:lnSpc>
                <a:spcPts val="1100"/>
              </a:lnSpc>
              <a:spcAft>
                <a:spcPts val="1200"/>
              </a:spcAft>
            </a:pPr>
            <a:endParaRPr lang="ru-RU" sz="1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rebuchet MS"/>
              <a:ea typeface="Times New Roman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29312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143000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Estrangelo Edessa" panose="03080600000000000000" pitchFamily="66" charset="0"/>
              </a:rPr>
              <a:t>Мастер-класс « Кукла - </a:t>
            </a:r>
            <a:r>
              <a:rPr lang="ru-RU" b="1" i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Estrangelo Edessa" panose="03080600000000000000" pitchFamily="66" charset="0"/>
              </a:rPr>
              <a:t>мотанка</a:t>
            </a:r>
            <a:r>
              <a:rPr lang="ru-RU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Estrangelo Edessa" panose="03080600000000000000" pitchFamily="66" charset="0"/>
              </a:rPr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/>
              <a:t>Цель:</a:t>
            </a:r>
            <a:r>
              <a:rPr lang="ru-RU" dirty="0"/>
              <a:t> Познакомить </a:t>
            </a:r>
            <a:r>
              <a:rPr lang="ru-RU" dirty="0" smtClean="0"/>
              <a:t>дошкольников </a:t>
            </a:r>
            <a:r>
              <a:rPr lang="ru-RU" dirty="0"/>
              <a:t>с видом декоративно-прикладного искусства – куклой-</a:t>
            </a:r>
            <a:r>
              <a:rPr lang="ru-RU" dirty="0" err="1"/>
              <a:t>мотанкой</a:t>
            </a:r>
            <a:r>
              <a:rPr lang="ru-RU" dirty="0"/>
              <a:t>, с историей возникновения и развития, с инструментами для изготовления, развивать пространственное мышление, воспитывать уважение к народным традициям и истории.</a:t>
            </a:r>
          </a:p>
          <a:p>
            <a:pPr marL="0" indent="0">
              <a:buNone/>
            </a:pPr>
            <a:r>
              <a:rPr lang="ru-RU" b="1" dirty="0" smtClean="0"/>
              <a:t>Инструменты и материалы: </a:t>
            </a:r>
            <a:r>
              <a:rPr lang="ru-RU" dirty="0" smtClean="0"/>
              <a:t>ткань</a:t>
            </a:r>
            <a:r>
              <a:rPr lang="ru-RU" dirty="0"/>
              <a:t>, ножницы, нитки, вата или другой любой наполнитель.</a:t>
            </a:r>
          </a:p>
          <a:p>
            <a:endParaRPr lang="ru-RU" dirty="0"/>
          </a:p>
          <a:p>
            <a:pPr marL="0" indent="0" algn="r"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95536" y="260648"/>
            <a:ext cx="82912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cs typeface="Estrangelo Edessa" panose="03080600000000000000" pitchFamily="66" charset="0"/>
              </a:rPr>
              <a:t>Мастер-класс « Кукла - </a:t>
            </a:r>
            <a:r>
              <a:rPr lang="ru-RU" b="1" i="1" dirty="0" err="1" smtClean="0">
                <a:solidFill>
                  <a:schemeClr val="tx2">
                    <a:lumMod val="50000"/>
                  </a:schemeClr>
                </a:solidFill>
                <a:cs typeface="Estrangelo Edessa" panose="03080600000000000000" pitchFamily="66" charset="0"/>
              </a:rPr>
              <a:t>мотанка</a:t>
            </a:r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cs typeface="Estrangelo Edessa" panose="03080600000000000000" pitchFamily="66" charset="0"/>
              </a:rPr>
              <a:t>»</a:t>
            </a:r>
            <a:endParaRPr lang="ru-RU" b="1" i="1" dirty="0">
              <a:solidFill>
                <a:schemeClr val="tx2">
                  <a:lumMod val="50000"/>
                </a:schemeClr>
              </a:solidFill>
              <a:cs typeface="Estrangelo Edessa" panose="030806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95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ru-RU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Ход   работы: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ru-RU" sz="5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История возникновения </a:t>
            </a:r>
            <a:r>
              <a:rPr lang="ru-RU" sz="5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куклы</a:t>
            </a:r>
            <a:r>
              <a:rPr lang="ru-RU" sz="5000" b="1" dirty="0" smtClean="0"/>
              <a:t>.</a:t>
            </a:r>
          </a:p>
          <a:p>
            <a:pPr marL="0" indent="0">
              <a:buNone/>
            </a:pPr>
            <a:endParaRPr lang="ru-RU" b="1" i="1" dirty="0" smtClean="0"/>
          </a:p>
          <a:p>
            <a:pPr marL="0" indent="0">
              <a:buNone/>
            </a:pPr>
            <a:r>
              <a:rPr lang="ru-RU" sz="4800" dirty="0" smtClean="0"/>
              <a:t>  Кукла </a:t>
            </a:r>
            <a:r>
              <a:rPr lang="ru-RU" sz="4800" dirty="0"/>
              <a:t>– </a:t>
            </a:r>
            <a:r>
              <a:rPr lang="ru-RU" sz="4800" dirty="0" err="1"/>
              <a:t>мотанка</a:t>
            </a:r>
            <a:r>
              <a:rPr lang="ru-RU" sz="4800" dirty="0"/>
              <a:t> – уникальное явление, которые оставили нам в подарок наши предки. Она всегда была оберегом в семье. Каждая мать делала своему ребенку такую игрушку, </a:t>
            </a:r>
            <a:r>
              <a:rPr lang="ru-RU" sz="4800" dirty="0" smtClean="0"/>
              <a:t>чтобы </a:t>
            </a:r>
            <a:r>
              <a:rPr lang="ru-RU" sz="4800" dirty="0"/>
              <a:t>играться. </a:t>
            </a:r>
            <a:endParaRPr lang="ru-RU" sz="4800" dirty="0" smtClean="0"/>
          </a:p>
          <a:p>
            <a:pPr marL="0" indent="0">
              <a:buNone/>
            </a:pPr>
            <a:r>
              <a:rPr lang="ru-RU" sz="4800" dirty="0" smtClean="0"/>
              <a:t>  </a:t>
            </a:r>
            <a:r>
              <a:rPr lang="ru-RU" sz="4800" dirty="0" smtClean="0"/>
              <a:t>Традиционно,  </a:t>
            </a:r>
            <a:r>
              <a:rPr lang="ru-RU" sz="4800" dirty="0" smtClean="0"/>
              <a:t>считается, </a:t>
            </a:r>
            <a:r>
              <a:rPr lang="ru-RU" sz="4800" dirty="0"/>
              <a:t>что кукла – </a:t>
            </a:r>
            <a:r>
              <a:rPr lang="ru-RU" sz="4800" dirty="0" err="1"/>
              <a:t>мотанка</a:t>
            </a:r>
            <a:r>
              <a:rPr lang="ru-RU" sz="4800" dirty="0"/>
              <a:t> должна быть без лица. Это требование </a:t>
            </a:r>
            <a:r>
              <a:rPr lang="ru-RU" sz="4800" dirty="0" smtClean="0"/>
              <a:t>возникло </a:t>
            </a:r>
            <a:r>
              <a:rPr lang="ru-RU" sz="4800" dirty="0"/>
              <a:t>с того времени, когда верили в сверхъестественные силы куклы: она </a:t>
            </a:r>
            <a:r>
              <a:rPr lang="ru-RU" sz="4800" dirty="0" smtClean="0"/>
              <a:t>не должна </a:t>
            </a:r>
            <a:r>
              <a:rPr lang="ru-RU" sz="4800" dirty="0"/>
              <a:t>быть похожа на кого-то, что бы не делать человеку вреда.</a:t>
            </a:r>
            <a:endParaRPr lang="ru-RU" sz="4500" dirty="0"/>
          </a:p>
        </p:txBody>
      </p:sp>
    </p:spTree>
    <p:extLst>
      <p:ext uri="{BB962C8B-B14F-4D97-AF65-F5344CB8AC3E}">
        <p14:creationId xmlns:p14="http://schemas.microsoft.com/office/powerpoint/2010/main" val="2054634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7268"/>
            <a:ext cx="8229600" cy="2773660"/>
          </a:xfrm>
        </p:spPr>
        <p:txBody>
          <a:bodyPr>
            <a:noAutofit/>
          </a:bodyPr>
          <a:lstStyle/>
          <a:p>
            <a:pPr fontAlgn="base"/>
            <a:r>
              <a:rPr lang="ru-RU" sz="1600" dirty="0" smtClean="0">
                <a:solidFill>
                  <a:schemeClr val="tx2"/>
                </a:solidFill>
              </a:rPr>
              <a:t/>
            </a:r>
            <a:br>
              <a:rPr lang="ru-RU" sz="1600" dirty="0" smtClean="0">
                <a:solidFill>
                  <a:schemeClr val="tx2"/>
                </a:solidFill>
              </a:rPr>
            </a:br>
            <a:r>
              <a:rPr lang="ru-RU" sz="1600" dirty="0">
                <a:solidFill>
                  <a:schemeClr val="tx2"/>
                </a:solidFill>
              </a:rPr>
              <a:t/>
            </a:r>
            <a:br>
              <a:rPr lang="ru-RU" sz="1600" dirty="0">
                <a:solidFill>
                  <a:schemeClr val="tx2"/>
                </a:solidFill>
              </a:rPr>
            </a:br>
            <a:r>
              <a:rPr lang="ru-RU" sz="1600" dirty="0" smtClean="0">
                <a:solidFill>
                  <a:schemeClr val="tx2"/>
                </a:solidFill>
              </a:rPr>
              <a:t/>
            </a:r>
            <a:br>
              <a:rPr lang="ru-RU" sz="1600" dirty="0" smtClean="0">
                <a:solidFill>
                  <a:schemeClr val="tx2"/>
                </a:solidFill>
              </a:rPr>
            </a:b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Изготовление куклы –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мотанки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dirty="0">
                <a:solidFill>
                  <a:schemeClr val="tx2"/>
                </a:solidFill>
              </a:rPr>
              <a:t/>
            </a:r>
            <a:br>
              <a:rPr lang="ru-RU" sz="1600" dirty="0">
                <a:solidFill>
                  <a:schemeClr val="tx2"/>
                </a:solidFill>
              </a:rPr>
            </a:br>
            <a:r>
              <a:rPr lang="ru-RU" sz="2400" b="1" dirty="0"/>
              <a:t>1</a:t>
            </a:r>
            <a:r>
              <a:rPr lang="ru-RU" sz="2400" b="1" dirty="0" smtClean="0"/>
              <a:t>. </a:t>
            </a:r>
            <a:r>
              <a:rPr lang="ru-RU" sz="2400" b="1" dirty="0"/>
              <a:t>Делаем из наполнителя шарик и кладем по центру ткани, спрятав его под загнутые края.</a:t>
            </a:r>
            <a:br>
              <a:rPr lang="ru-RU" sz="2400" b="1" dirty="0"/>
            </a:br>
            <a:r>
              <a:rPr lang="ru-RU" sz="2400" b="1" dirty="0"/>
              <a:t>Теперь нужно свернуть рулончик вдвое и сформировать голову. Для этого плотно сбейте наполнитель, подвинув его вверх. Подвяжите образовавшийся шарик ниточкой.</a:t>
            </a:r>
            <a:r>
              <a:rPr lang="ru-RU" sz="2000" b="1" dirty="0">
                <a:solidFill>
                  <a:schemeClr val="tx2"/>
                </a:solidFill>
              </a:rPr>
              <a:t/>
            </a:r>
            <a:br>
              <a:rPr lang="ru-RU" sz="2000" b="1" dirty="0">
                <a:solidFill>
                  <a:schemeClr val="tx2"/>
                </a:solidFill>
              </a:rPr>
            </a:br>
            <a:endParaRPr lang="ru-RU" sz="2000" b="1" dirty="0">
              <a:solidFill>
                <a:schemeClr val="tx2"/>
              </a:solidFill>
            </a:endParaRPr>
          </a:p>
        </p:txBody>
      </p:sp>
      <p:pic>
        <p:nvPicPr>
          <p:cNvPr id="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924944"/>
            <a:ext cx="4536504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5255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/>
              <a:t> 2. Делаем </a:t>
            </a:r>
            <a:r>
              <a:rPr lang="ru-RU" sz="2800" b="1" dirty="0"/>
              <a:t>рукава. Для этого нужно скатать отрезок пестрой ткани в узенький рулончик, а затем завязать </a:t>
            </a:r>
            <a:r>
              <a:rPr lang="ru-RU" sz="2800" b="1" dirty="0" smtClean="0"/>
              <a:t>оба края </a:t>
            </a:r>
            <a:r>
              <a:rPr lang="ru-RU" sz="2800" b="1" dirty="0"/>
              <a:t>нитью.</a:t>
            </a:r>
          </a:p>
        </p:txBody>
      </p:sp>
      <p:pic>
        <p:nvPicPr>
          <p:cNvPr id="5" name="Объект 4" descr="C:\Users\AsusPC\AppData\Local\Microsoft\Windows\INetCache\Content.Word\IMG_20200413_181841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00200"/>
            <a:ext cx="6120680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52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440160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3. Просовываем </a:t>
            </a:r>
            <a:r>
              <a:rPr lang="ru-RU" sz="2400" b="1" dirty="0"/>
              <a:t>заготовку между двумя отрезками ткани, прямо под головешку ляльки, и снова подвязываем нитью. А чтобы </a:t>
            </a:r>
            <a:r>
              <a:rPr lang="ru-RU" sz="2400" b="1" dirty="0" err="1" smtClean="0"/>
              <a:t>мотанка</a:t>
            </a:r>
            <a:r>
              <a:rPr lang="ru-RU" sz="2400" b="1" dirty="0" smtClean="0"/>
              <a:t> </a:t>
            </a:r>
            <a:r>
              <a:rPr lang="ru-RU" sz="2400" b="1" dirty="0"/>
              <a:t>отпугивала зло, завязываем кукле на груди крест.</a:t>
            </a:r>
          </a:p>
        </p:txBody>
      </p:sp>
      <p:pic>
        <p:nvPicPr>
          <p:cNvPr id="5" name="Объект 4" descr="C:\Users\AsusPC\Desktop\Новая папка\IMG_20200413_18211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44824"/>
            <a:ext cx="3168352" cy="395491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AsusPC\Desktop\Новая папка\IMG_20200413_18273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844824"/>
            <a:ext cx="3312367" cy="39549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209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728192"/>
          </a:xfrm>
        </p:spPr>
        <p:txBody>
          <a:bodyPr>
            <a:noAutofit/>
          </a:bodyPr>
          <a:lstStyle/>
          <a:p>
            <a:r>
              <a:rPr lang="ru-RU" sz="2400" b="1" dirty="0"/>
              <a:t>Начинаем делать юбку. Прикладываем ткань к поясу, чтобы образовались красивые складочки. Когда дойдете до «шва» (он должен получиться на средине), обмотайте ткань возле талии нитью.</a:t>
            </a:r>
          </a:p>
        </p:txBody>
      </p:sp>
      <p:pic>
        <p:nvPicPr>
          <p:cNvPr id="5" name="Объект 4" descr="C:\Users\AsusPC\Desktop\Новая папка\IMG_20200413_183225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916832"/>
            <a:ext cx="4314998" cy="43924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914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Обвязываем голову </a:t>
            </a:r>
            <a:r>
              <a:rPr lang="ru-RU" sz="2400" b="1" dirty="0" err="1" smtClean="0"/>
              <a:t>мотанки</a:t>
            </a:r>
            <a:r>
              <a:rPr lang="ru-RU" sz="2400" b="1" dirty="0" smtClean="0"/>
              <a:t> платком, его концы заводим назад. </a:t>
            </a:r>
            <a:br>
              <a:rPr lang="ru-RU" sz="2400" b="1" dirty="0" smtClean="0"/>
            </a:br>
            <a:r>
              <a:rPr lang="ru-RU" sz="2400" b="1" dirty="0" smtClean="0"/>
              <a:t>Для платка можно использовать какую –то яркую ткань, или ленту.</a:t>
            </a:r>
            <a:endParaRPr lang="ru-RU" sz="2400" b="1" dirty="0"/>
          </a:p>
        </p:txBody>
      </p:sp>
      <p:pic>
        <p:nvPicPr>
          <p:cNvPr id="5" name="Объект 4" descr="C:\Users\AsusPC\Desktop\Новая папка\IMG_20200413_185328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132856"/>
            <a:ext cx="4536504" cy="47251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571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/>
              <a:t>С помощью нити прикрепляем к юбке фартук, а сверху повязываем ленту</a:t>
            </a:r>
            <a:r>
              <a:rPr lang="ru-RU" sz="2400" b="1" dirty="0" smtClean="0"/>
              <a:t>. </a:t>
            </a:r>
            <a:br>
              <a:rPr lang="ru-RU" sz="2400" b="1" dirty="0" smtClean="0"/>
            </a:br>
            <a:r>
              <a:rPr lang="ru-RU" sz="2400" b="1" dirty="0" smtClean="0"/>
              <a:t>Наша кукла – </a:t>
            </a:r>
            <a:r>
              <a:rPr lang="ru-RU" sz="2400" b="1" dirty="0" err="1" smtClean="0"/>
              <a:t>мотанка</a:t>
            </a:r>
            <a:r>
              <a:rPr lang="ru-RU" sz="2400" b="1" dirty="0" smtClean="0"/>
              <a:t> готова!</a:t>
            </a:r>
            <a:endParaRPr lang="ru-RU" sz="2400" b="1" dirty="0"/>
          </a:p>
        </p:txBody>
      </p:sp>
      <p:pic>
        <p:nvPicPr>
          <p:cNvPr id="5" name="Объект 4" descr="C:\Users\AsusPC\Desktop\Новая папка\IMG_20200413_213738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600200"/>
            <a:ext cx="5184576" cy="48531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488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9600" i="1" dirty="0" smtClean="0"/>
              <a:t>    Спасибо</a:t>
            </a:r>
          </a:p>
          <a:p>
            <a:pPr marL="0" indent="0" algn="ctr">
              <a:buNone/>
            </a:pPr>
            <a:r>
              <a:rPr lang="ru-RU" sz="9600" i="1" dirty="0" smtClean="0"/>
              <a:t>         за </a:t>
            </a:r>
          </a:p>
          <a:p>
            <a:pPr marL="0" indent="0" algn="ctr">
              <a:buNone/>
            </a:pPr>
            <a:r>
              <a:rPr lang="ru-RU" sz="9600" i="1" dirty="0"/>
              <a:t> </a:t>
            </a:r>
            <a:r>
              <a:rPr lang="ru-RU" sz="9600" i="1" dirty="0" smtClean="0"/>
              <a:t>    внимание!</a:t>
            </a:r>
            <a:endParaRPr lang="ru-RU" sz="9600" i="1" dirty="0"/>
          </a:p>
        </p:txBody>
      </p:sp>
    </p:spTree>
    <p:extLst>
      <p:ext uri="{BB962C8B-B14F-4D97-AF65-F5344CB8AC3E}">
        <p14:creationId xmlns:p14="http://schemas.microsoft.com/office/powerpoint/2010/main" val="1734279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293</Words>
  <Application>Microsoft Office PowerPoint</Application>
  <PresentationFormat>Экран (4:3)</PresentationFormat>
  <Paragraphs>22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 МАСТЕР-КЛАСС « КУКЛА - МОТАНКА» </vt:lpstr>
      <vt:lpstr>Мастер-класс « Кукла - мотанка»</vt:lpstr>
      <vt:lpstr>Ход   работы:</vt:lpstr>
      <vt:lpstr>   2. Изготовление куклы – мотанки   1. Делаем из наполнителя шарик и кладем по центру ткани, спрятав его под загнутые края. Теперь нужно свернуть рулончик вдвое и сформировать голову. Для этого плотно сбейте наполнитель, подвинув его вверх. Подвяжите образовавшийся шарик ниточкой. </vt:lpstr>
      <vt:lpstr> 2. Делаем рукава. Для этого нужно скатать отрезок пестрой ткани в узенький рулончик, а затем завязать оба края нитью.</vt:lpstr>
      <vt:lpstr>3. Просовываем заготовку между двумя отрезками ткани, прямо под головешку ляльки, и снова подвязываем нитью. А чтобы мотанка отпугивала зло, завязываем кукле на груди крест.</vt:lpstr>
      <vt:lpstr>Начинаем делать юбку. Прикладываем ткань к поясу, чтобы образовались красивые складочки. Когда дойдете до «шва» (он должен получиться на средине), обмотайте ткань возле талии нитью.</vt:lpstr>
      <vt:lpstr>Обвязываем голову мотанки платком, его концы заводим назад.  Для платка можно использовать какую –то яркую ткань, или ленту.</vt:lpstr>
      <vt:lpstr>С помощью нити прикрепляем к юбке фартук, а сверху повязываем ленту.  Наша кукла – мотанка готова!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Samsung</dc:creator>
  <cp:lastModifiedBy>AsusPC</cp:lastModifiedBy>
  <cp:revision>18</cp:revision>
  <dcterms:created xsi:type="dcterms:W3CDTF">2018-03-07T21:13:50Z</dcterms:created>
  <dcterms:modified xsi:type="dcterms:W3CDTF">2020-04-17T09:21:22Z</dcterms:modified>
</cp:coreProperties>
</file>