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8" r:id="rId2"/>
    <p:sldId id="259" r:id="rId3"/>
    <p:sldId id="260" r:id="rId4"/>
    <p:sldId id="262" r:id="rId5"/>
    <p:sldId id="263" r:id="rId6"/>
    <p:sldId id="266" r:id="rId7"/>
    <p:sldId id="267" r:id="rId8"/>
    <p:sldId id="265" r:id="rId9"/>
    <p:sldId id="264" r:id="rId10"/>
    <p:sldId id="261" r:id="rId11"/>
    <p:sldId id="268" r:id="rId1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D55DC4"/>
    <a:srgbClr val="0033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/>
              <a:t>www.o-detstve.ru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F23F17-B3C4-42BA-98E4-63AB77D92B67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/>
              <a:t>Мастер мультимедийных технологий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3134B0-47BA-40B4-A1F3-8E27468B2D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39434692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/>
              <a:t>www.o-detstve.ru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28D46F-39C4-47A3-88CB-F9E2361B5BBB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/>
              <a:t>Мастер мультимедийных технологий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CFE30B-4737-4D05-ADAE-9BE874390E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28861987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Мастер мультимедийных технологий</a:t>
            </a:r>
          </a:p>
        </p:txBody>
      </p:sp>
      <p:sp>
        <p:nvSpPr>
          <p:cNvPr id="6" name="Верхний колонтитул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US"/>
              <a:t>www.o-detstve.ru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967642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III Всероссийский дистанционный конкурс "Мастер мультимедийных технологий"</a:t>
            </a:r>
            <a:endParaRPr lang="es-E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58EF6-F6DF-41B0-9955-EE552C5A94B3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III Всероссийский дистанционный конкурс "Мастер мультимедийных технологий"</a:t>
            </a:r>
            <a:endParaRPr lang="es-E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11BD4D-9312-42D4-AF5F-C9DC41A21F68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III Всероссийский дистанционный конкурс "Мастер мультимедийных технологий"</a:t>
            </a:r>
            <a:endParaRPr lang="es-E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8C13C2-0330-4664-9F9E-9C637EFB392A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III Всероссийский дистанционный конкурс "Мастер мультимедийных технологий"</a:t>
            </a:r>
            <a:endParaRPr lang="es-E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10AC43-1E32-421B-AD41-570DA32A1371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III Всероссийский дистанционный конкурс "Мастер мультимедийных технологий"</a:t>
            </a:r>
            <a:endParaRPr lang="es-E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471DEC-9901-49FD-8B65-98A4D327964C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III Всероссийский дистанционный конкурс "Мастер мультимедийных технологий"</a:t>
            </a:r>
            <a:endParaRPr lang="es-E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7F246E-5436-4C04-9879-95AC745F18F5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III Всероссийский дистанционный конкурс "Мастер мультимедийных технологий"</a:t>
            </a:r>
            <a:endParaRPr lang="es-E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DEBED6-A01C-442E-9CB7-95FE9DABD015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III Всероссийский дистанционный конкурс "Мастер мультимедийных технологий"</a:t>
            </a:r>
            <a:endParaRPr lang="es-E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529C38-0C80-48C9-AC6B-E5CCE554A2F3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III Всероссийский дистанционный конкурс "Мастер мультимедийных технологий"</a:t>
            </a:r>
            <a:endParaRPr lang="es-E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FB6367-C335-4119-8E06-FDB0884E59E7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III Всероссийский дистанционный конкурс "Мастер мультимедийных технологий"</a:t>
            </a:r>
            <a:endParaRPr lang="es-E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77A84B-B7B4-406E-92A5-EA184290EA9B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III Всероссийский дистанционный конкурс "Мастер мультимедийных технологий"</a:t>
            </a:r>
            <a:endParaRPr lang="es-E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B8AA08-0C28-4BC8-9238-269A273CFF79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ru-RU"/>
              <a:t>III Всероссийский дистанционный конкурс "Мастер мультимедийных технологий"</a:t>
            </a: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09E04FB-B724-47FC-8391-29408FCE68FF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gif"/><Relationship Id="rId7" Type="http://schemas.openxmlformats.org/officeDocument/2006/relationships/image" Target="../media/image1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-756592" y="2276872"/>
            <a:ext cx="1044901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dirty="0">
                <a:solidFill>
                  <a:srgbClr val="FF0000"/>
                </a:solidFill>
              </a:rPr>
              <a:t>Первые шаги в мир математики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6488668"/>
            <a:ext cx="72008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0" y="5085184"/>
            <a:ext cx="1940367" cy="1516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191432"/>
            <a:ext cx="1656184" cy="1448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27584" y="116632"/>
            <a:ext cx="56166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i="1" dirty="0"/>
              <a:t>                                                  </a:t>
            </a:r>
          </a:p>
        </p:txBody>
      </p:sp>
    </p:spTree>
    <p:extLst>
      <p:ext uri="{BB962C8B-B14F-4D97-AF65-F5344CB8AC3E}">
        <p14:creationId xmlns="" xmlns:p14="http://schemas.microsoft.com/office/powerpoint/2010/main" val="3086701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5" y="-198421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7225" y="6471668"/>
            <a:ext cx="9716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401694" y="548680"/>
            <a:ext cx="1262671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9592" y="3430852"/>
            <a:ext cx="684076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Единица так мила -</a:t>
            </a:r>
          </a:p>
          <a:p>
            <a:r>
              <a:rPr lang="ru-RU" sz="44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Очень важная она,</a:t>
            </a:r>
          </a:p>
          <a:p>
            <a:r>
              <a:rPr lang="ru-RU" sz="44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Ведь с неё любой народ</a:t>
            </a:r>
          </a:p>
          <a:p>
            <a:r>
              <a:rPr lang="ru-RU" sz="44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Начинает каждый счёт.</a:t>
            </a:r>
          </a:p>
        </p:txBody>
      </p:sp>
    </p:spTree>
    <p:extLst>
      <p:ext uri="{BB962C8B-B14F-4D97-AF65-F5344CB8AC3E}">
        <p14:creationId xmlns="" xmlns:p14="http://schemas.microsoft.com/office/powerpoint/2010/main" val="3824629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504197"/>
            <a:ext cx="9716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79512" y="4581128"/>
            <a:ext cx="684076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Подбери один такой треугольник, чтобы получилась крыша дома.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2060848"/>
            <a:ext cx="2304256" cy="23042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43514" y="2744730"/>
            <a:ext cx="720465" cy="7204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515" y="2744731"/>
            <a:ext cx="720465" cy="720465"/>
          </a:xfrm>
          <a:prstGeom prst="rect">
            <a:avLst/>
          </a:prstGeom>
        </p:spPr>
      </p:pic>
      <p:sp>
        <p:nvSpPr>
          <p:cNvPr id="8" name="Равнобедренный треугольник 7"/>
          <p:cNvSpPr/>
          <p:nvPr/>
        </p:nvSpPr>
        <p:spPr>
          <a:xfrm>
            <a:off x="3995936" y="692696"/>
            <a:ext cx="2664296" cy="1368152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92D050"/>
              </a:solidFill>
            </a:endParaRPr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4211960" y="2744731"/>
            <a:ext cx="1116124" cy="1620373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авнобедренный треугольник 9"/>
          <p:cNvSpPr/>
          <p:nvPr/>
        </p:nvSpPr>
        <p:spPr>
          <a:xfrm rot="3746626">
            <a:off x="6210169" y="2483844"/>
            <a:ext cx="1296144" cy="1242236"/>
          </a:xfrm>
          <a:prstGeom prst="triangl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79236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82998E-6 L -0.32674 0.005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37" y="2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4625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7504" y="6488668"/>
            <a:ext cx="7920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23528" y="4365104"/>
            <a:ext cx="69847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Собери мячики в корзинки такого же цвета как и корзинки.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44824"/>
            <a:ext cx="2232248" cy="223224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76672"/>
            <a:ext cx="2248272" cy="224827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-108520" y="6673334"/>
            <a:ext cx="432048" cy="369332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2483768" y="1196752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3563888" y="2960948"/>
            <a:ext cx="914400" cy="91440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437375" y="908720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45463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68263E-6 L -0.16024 0.1013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21" y="50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77284E-6 L 0.39097 -0.3446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49" y="-172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16632"/>
            <a:ext cx="1472712" cy="1969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548" y="6488668"/>
            <a:ext cx="100811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059832" y="332656"/>
            <a:ext cx="316835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6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5536" y="3339574"/>
            <a:ext cx="67687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Двойка с модным завитком,</a:t>
            </a:r>
          </a:p>
          <a:p>
            <a:r>
              <a:rPr lang="ru-RU" sz="40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С шеей длинной и хвостом.</a:t>
            </a:r>
          </a:p>
          <a:p>
            <a:r>
              <a:rPr lang="ru-RU" sz="40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Полюбуйся – какова</a:t>
            </a:r>
          </a:p>
          <a:p>
            <a:r>
              <a:rPr lang="ru-RU" sz="40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И запомни цифру ДВА!</a:t>
            </a:r>
          </a:p>
        </p:txBody>
      </p:sp>
    </p:spTree>
    <p:extLst>
      <p:ext uri="{BB962C8B-B14F-4D97-AF65-F5344CB8AC3E}">
        <p14:creationId xmlns="" xmlns:p14="http://schemas.microsoft.com/office/powerpoint/2010/main" val="51170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013176"/>
            <a:ext cx="2016224" cy="1577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95936" y="260648"/>
            <a:ext cx="48965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Сложи в корзинку те овощи и фрукты которых по два.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3365351"/>
            <a:ext cx="2800350" cy="329565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08305"/>
            <a:ext cx="1322249" cy="125901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2014974"/>
            <a:ext cx="1655768" cy="107803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767316"/>
            <a:ext cx="1071563" cy="106680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3195141">
            <a:off x="2216518" y="283684"/>
            <a:ext cx="1340027" cy="185218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42106">
            <a:off x="64471" y="2348064"/>
            <a:ext cx="1749005" cy="148989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4744106">
            <a:off x="4315893" y="4455532"/>
            <a:ext cx="1572171" cy="150928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54635">
            <a:off x="5234661" y="2326689"/>
            <a:ext cx="1514674" cy="1511224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38418">
            <a:off x="2242044" y="3020557"/>
            <a:ext cx="1547544" cy="134206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82942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27712E-6 L 0.69948 0.5438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65" y="271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882 -0.12261 C -0.12275 -0.12284 -0.10087 -0.12307 -0.09341 -0.12307 C -0.04514 -0.12307 0.00434 -0.11798 0.00434 -0.11266 C 0.00434 -0.11543 0.02899 -0.11798 0.05243 -0.11798 C 0.07725 -0.11798 0.10069 -0.11543 0.10069 -0.11266 C 0.10069 -0.11405 0.11302 -0.11543 0.12534 -0.11543 C 0.13784 -0.11543 0.15017 -0.11405 0.15017 -0.11266 C 0.15017 -0.11335 0.15642 -0.11405 0.1625 -0.11405 C 0.16875 -0.11405 0.17482 -0.11335 0.17482 -0.11266 C 0.17482 -0.11312 0.17812 -0.11335 0.18107 -0.11335 C 0.18264 -0.11335 0.18732 -0.11312 0.18732 -0.11266 C 0.18732 -0.11289 0.18889 -0.11312 0.19045 -0.11312 C 0.19045 -0.11312 0.19375 -0.11289 0.19375 -0.11266 C 0.19375 -0.11289 0.19375 -0.11289 0.19531 -0.11289 C 0.19531 -0.11289 0.19704 -0.11289 0.19704 -0.11266 C 0.19704 -0.11289 0.19704 -0.11289 0.19704 -0.11289 C 0.19861 -0.11289 0.19861 -0.11289 0.19861 -0.11289 C 0.20017 -0.11289 0.20017 -0.11289 0.20017 -0.11289 C 0.20191 -0.11289 0.20191 -0.11289 0.20191 -0.11289 " pathEditMode="relative" rAng="0" ptsTypes="fffffffffffffffffff">
                                      <p:cBhvr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28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25 C 0 0.181 0.069 0.25 0.125 0.25 L 0.25 0.25 E" pathEditMode="relative" ptsTypes="">
                                      <p:cBhvr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496" y="6488668"/>
            <a:ext cx="7920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4509120"/>
            <a:ext cx="1121409" cy="2164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8940" y="4689140"/>
            <a:ext cx="1324576" cy="1948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9512" y="4509120"/>
            <a:ext cx="633670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Найди все цифры ДВА и сложи их в коробочки по размеру.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48680"/>
            <a:ext cx="1085850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025" y="3238109"/>
            <a:ext cx="1260140" cy="126014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042" y="3548055"/>
            <a:ext cx="908165" cy="90816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24" y="2686514"/>
            <a:ext cx="2002626" cy="2002626"/>
          </a:xfrm>
          <a:prstGeom prst="rect">
            <a:avLst/>
          </a:prstGeom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8451">
            <a:off x="3408669" y="811257"/>
            <a:ext cx="1295400" cy="113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228" y="456072"/>
            <a:ext cx="800100" cy="87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23284">
            <a:off x="5087861" y="1061067"/>
            <a:ext cx="1143000" cy="125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79155">
            <a:off x="337762" y="1105892"/>
            <a:ext cx="1057275" cy="90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766" y="2401952"/>
            <a:ext cx="1333500" cy="128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174527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1964E-6 L 0.14965 0.2729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83" y="13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50914E-6 L -0.22709 0.1730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54" y="86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47837E-6 L -0.17986 0.3777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93" y="188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0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0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0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88640"/>
            <a:ext cx="2230036" cy="1706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38" y="5229200"/>
            <a:ext cx="1613482" cy="1556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915816" y="404664"/>
            <a:ext cx="3371736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5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47664" y="3068960"/>
            <a:ext cx="698477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Три конфеты на ладошке.</a:t>
            </a:r>
            <a:br>
              <a:rPr lang="ru-RU" sz="4000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Три котеночка у кошки.</a:t>
            </a:r>
            <a:br>
              <a:rPr lang="ru-RU" sz="4000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Три огня на светофоре-</a:t>
            </a:r>
            <a:br>
              <a:rPr lang="ru-RU" sz="4000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красный, </a:t>
            </a:r>
            <a:r>
              <a:rPr lang="ru-RU" sz="40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желтый</a:t>
            </a:r>
            <a:r>
              <a:rPr lang="ru-RU" sz="4000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и зеленый!</a:t>
            </a:r>
          </a:p>
        </p:txBody>
      </p:sp>
    </p:spTree>
    <p:extLst>
      <p:ext uri="{BB962C8B-B14F-4D97-AF65-F5344CB8AC3E}">
        <p14:creationId xmlns="" xmlns:p14="http://schemas.microsoft.com/office/powerpoint/2010/main" val="20982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5299" y="4653136"/>
            <a:ext cx="953069" cy="2081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87243"/>
            <a:ext cx="979984" cy="2140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87624" y="800708"/>
            <a:ext cx="1656184" cy="291632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1542645" y="803442"/>
            <a:ext cx="946142" cy="92662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542645" y="177011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1542645" y="2753289"/>
            <a:ext cx="914400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2586" y="5229200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Сколько кружочков у светофора?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0456" y="2348880"/>
            <a:ext cx="1268369" cy="2054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211960" y="908720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11960" y="1935704"/>
            <a:ext cx="1008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11960" y="3078108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</p:spTree>
    <p:extLst>
      <p:ext uri="{BB962C8B-B14F-4D97-AF65-F5344CB8AC3E}">
        <p14:creationId xmlns="" xmlns:p14="http://schemas.microsoft.com/office/powerpoint/2010/main" val="2861744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" tmFilter="0,0; .5, 0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 tmFilter="0,0; .5, 0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7.56419E-7 L -0.2125 -0.16378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25" y="-81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0" grpId="1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8" y="-1579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218" y="6488668"/>
            <a:ext cx="9716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7335" y="44624"/>
            <a:ext cx="1280465" cy="1962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5448" y="2420889"/>
            <a:ext cx="1222351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305" y="116632"/>
            <a:ext cx="1819568" cy="1636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412" y="2007345"/>
            <a:ext cx="1101937" cy="1305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559215"/>
            <a:ext cx="2396798" cy="1467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6" y="5157192"/>
            <a:ext cx="6984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Посчитай матрешек. Найди тех матрешек, которых ТРИ.</a:t>
            </a:r>
          </a:p>
        </p:txBody>
      </p:sp>
    </p:spTree>
    <p:extLst>
      <p:ext uri="{BB962C8B-B14F-4D97-AF65-F5344CB8AC3E}">
        <p14:creationId xmlns="" xmlns:p14="http://schemas.microsoft.com/office/powerpoint/2010/main" val="1890674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715 -0.0037 L 0.25243 0.2063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64" y="105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93" y="51799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-5393" y="6488668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331640" y="1196752"/>
            <a:ext cx="63367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Ты – молодец!</a:t>
            </a:r>
          </a:p>
        </p:txBody>
      </p:sp>
    </p:spTree>
    <p:extLst>
      <p:ext uri="{BB962C8B-B14F-4D97-AF65-F5344CB8AC3E}">
        <p14:creationId xmlns="" xmlns:p14="http://schemas.microsoft.com/office/powerpoint/2010/main" val="2623098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E1E1E1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E1E1E1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449</TotalTime>
  <Words>116</Words>
  <Application>Microsoft Office PowerPoint</Application>
  <PresentationFormat>Экран (4:3)</PresentationFormat>
  <Paragraphs>26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Diseño predeterminado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Siracusa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Texto</dc:title>
  <dc:creator>Mariajose</dc:creator>
  <cp:lastModifiedBy>1</cp:lastModifiedBy>
  <cp:revision>52</cp:revision>
  <dcterms:created xsi:type="dcterms:W3CDTF">2008-10-16T00:38:52Z</dcterms:created>
  <dcterms:modified xsi:type="dcterms:W3CDTF">2018-09-27T17:55:30Z</dcterms:modified>
</cp:coreProperties>
</file>