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7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6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1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15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4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3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24DAF-94DA-4F54-A328-ED78032DFA44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D79B0-4F78-4CD4-B7AD-7A666C7215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4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2.infourok.ru/uploads/ex/086f/00022b4e-9bce2ba3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" y="1"/>
            <a:ext cx="9109039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869160"/>
            <a:ext cx="4176464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Е.А.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72060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Четвертый лишний»</a:t>
            </a:r>
            <a:endParaRPr lang="ru-RU" sz="5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3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rot.info/uploads/posts/2020-01/1579323476_18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Найди лишне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54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39/182935/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72"/>
            <a:ext cx="9144000" cy="6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Четвё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8475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6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krot.info/uploads/posts/2020-01/1579323429_5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" y="10375"/>
            <a:ext cx="9133001" cy="68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Игра 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83" y="404664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41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unforkids.ru/pictures/smwp/smeshariki_wp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Игра 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09600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5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0.infourok.ru/images/doc/239/184226/3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7"/>
            <a:ext cx="9144000" cy="684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Задача 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76040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84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00.infourok.ru/images/doc/239/184248/3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628800"/>
            <a:ext cx="6787277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7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39/184223/3/64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2" y="-1"/>
            <a:ext cx="9149292" cy="68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найди четвертое лишне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60" y="548680"/>
            <a:ext cx="64519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2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krot.info/uploads/posts/2020-01/1579323508_12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40" y="32614"/>
            <a:ext cx="9214840" cy="682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9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krot.info/uploads/posts/2020-01/1579323537_27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4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цель игры четвертый лиш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579613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04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Дидактическая игра  « Четвертый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79602595945</dc:creator>
  <cp:lastModifiedBy>79602595945</cp:lastModifiedBy>
  <cp:revision>4</cp:revision>
  <dcterms:created xsi:type="dcterms:W3CDTF">2020-04-24T17:12:37Z</dcterms:created>
  <dcterms:modified xsi:type="dcterms:W3CDTF">2020-04-24T18:14:00Z</dcterms:modified>
</cp:coreProperties>
</file>