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57" r:id="rId5"/>
    <p:sldId id="258" r:id="rId6"/>
    <p:sldId id="262" r:id="rId7"/>
    <p:sldId id="264" r:id="rId8"/>
    <p:sldId id="265" r:id="rId9"/>
    <p:sldId id="271" r:id="rId10"/>
    <p:sldId id="266" r:id="rId11"/>
    <p:sldId id="270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3" autoAdjust="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403648" y="3356992"/>
            <a:ext cx="7175150" cy="2808312"/>
          </a:xfrm>
        </p:spPr>
        <p:txBody>
          <a:bodyPr/>
          <a:lstStyle/>
          <a:p>
            <a:r>
              <a:rPr lang="ru-RU" sz="3600" b="1" cap="small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сюжетно-ролевой игры </a:t>
            </a:r>
            <a:r>
              <a:rPr lang="ru-RU" sz="3600" b="1" cap="small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социально – коммуникативном и речевом развитии дошкольников  </a:t>
            </a:r>
            <a:br>
              <a:rPr lang="ru-RU" sz="3600" b="1" cap="small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cap="small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3600" b="1" cap="small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младшей группы</a:t>
            </a:r>
            <a:endParaRPr lang="ru-RU" sz="3600" b="1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85728"/>
            <a:ext cx="7400925" cy="1785950"/>
          </a:xfrm>
        </p:spPr>
        <p:txBody>
          <a:bodyPr rtlCol="0">
            <a:normAutofit/>
          </a:bodyPr>
          <a:lstStyle/>
          <a:p>
            <a:pPr lvl="0" algn="r" fontAlgn="auto">
              <a:spcBef>
                <a:spcPts val="600"/>
              </a:spcBef>
              <a:spcAft>
                <a:spcPts val="0"/>
              </a:spcAft>
              <a:buClr>
                <a:srgbClr val="AB73D5"/>
              </a:buClr>
              <a:buSzPct val="70000"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entury Schoolbook"/>
              </a:rPr>
              <a:t>Подготовила: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  <a:latin typeface="Century Schoolbook"/>
              </a:rPr>
              <a:t>Иголкина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entury Schoolbook"/>
              </a:rPr>
              <a:t> М.М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Century Schoolbook"/>
              </a:rPr>
              <a:t>.</a:t>
            </a:r>
          </a:p>
          <a:p>
            <a:pPr lvl="0" algn="r" fontAlgn="auto">
              <a:spcBef>
                <a:spcPts val="600"/>
              </a:spcBef>
              <a:spcAft>
                <a:spcPts val="0"/>
              </a:spcAft>
              <a:buClr>
                <a:srgbClr val="AB73D5"/>
              </a:buClr>
              <a:buSzPct val="70000"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Century Schoolbook"/>
              </a:rPr>
              <a:t>Воспитатель МБДОУ «Детский сад №8»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Century Schoolbook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лья и Мария\Desktop\Новая папка (2)\IMG_20180409_1542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4510382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Илья и Мария\Desktop\Новая папка (2)\IMG_20180409_1543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78760"/>
            <a:ext cx="3338358" cy="4392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13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060848"/>
            <a:ext cx="2483867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060848"/>
            <a:ext cx="263156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172" y="2780928"/>
            <a:ext cx="2864916" cy="3689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764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04864"/>
            <a:ext cx="9144000" cy="504056"/>
          </a:xfrm>
        </p:spPr>
        <p:txBody>
          <a:bodyPr/>
          <a:lstStyle/>
          <a:p>
            <a:r>
              <a:rPr lang="ru-RU" sz="3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Создание развивающей предметно-игровой среды</a:t>
            </a:r>
            <a:r>
              <a:rPr lang="ru-RU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4077072"/>
          </a:xfrm>
        </p:spPr>
        <p:txBody>
          <a:bodyPr/>
          <a:lstStyle/>
          <a:p>
            <a:pPr marL="609600" lvl="0" indent="-609600" fontAlgn="auto">
              <a:lnSpc>
                <a:spcPct val="80000"/>
              </a:lnSpc>
              <a:spcAft>
                <a:spcPts val="0"/>
              </a:spcAft>
              <a:buClr>
                <a:srgbClr val="D16349"/>
              </a:buClr>
              <a:buSzPct val="70000"/>
              <a:buNone/>
              <a:defRPr/>
            </a:pPr>
            <a:r>
              <a:rPr lang="ru-RU" altLang="ja-JP" sz="1600" b="1" i="1" dirty="0">
                <a:solidFill>
                  <a:srgbClr val="D16349">
                    <a:lumMod val="75000"/>
                  </a:srgbClr>
                </a:solidFill>
              </a:rPr>
              <a:t>Цель: создание условий для самостоятельной игры, адекватных уровню развития игровых умений детей и содержанию игровой деятельности</a:t>
            </a:r>
            <a:r>
              <a:rPr lang="ru-RU" altLang="ja-JP" sz="1600" b="1" i="1" dirty="0" smtClean="0">
                <a:solidFill>
                  <a:srgbClr val="D16349">
                    <a:lumMod val="75000"/>
                  </a:srgbClr>
                </a:solidFill>
              </a:rPr>
              <a:t>.</a:t>
            </a:r>
            <a:endParaRPr lang="ru-RU" altLang="ja-JP" sz="1600" b="1" i="1" dirty="0">
              <a:solidFill>
                <a:srgbClr val="D16349">
                  <a:lumMod val="75000"/>
                </a:srgbClr>
              </a:solidFill>
            </a:endParaRP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 и обыгрывание игрушек, предметов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воспитателем (игровые атрибуты);</a:t>
            </a: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проблемных ситуаций,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направленных на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предметов-заместителей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воображаемых предметов;</a:t>
            </a: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проблемных ситуаций через игрушку(и)</a:t>
            </a:r>
          </a:p>
          <a:p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78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3429000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136391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дошкольном возрасте большое значение в речевом развитии детей имеет игра. Игра - это не просто развлечения, это творческий, вдохновенный труд ребенка, это его жизнь. В процессе игры ребенок познает не только окружающий мир, но и самого себя, свое место в этом мире. Играя, малыш накапливает знания, осваивает язык, общается, развивает мышление и воображение.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26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536504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сюжетно-ролевые игры ребенок познает мир, учится общению, готовится к социуму, «примеряя» на себя взрослую жизнь. Полноценное развитие игры дошкольника во многом зависит от того, насколько успешно проходит ее освоение в период раннего возраста.</a:t>
            </a:r>
            <a:endParaRPr lang="ru-RU" sz="1800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 позволяют развивать творческие способности детей, их фантазию и артистизм, учат вживаться в образ того или иного персонажа, играть определенную роль. Они имеют большое значение в социальной адаптации ребенка, реализации его возможностей в будущем. Проигрывая различные жизненные ситуации, дети учатся идти на компромисс, избегать конфликтных ситуаций, поддерживать дружелюбную атмосферу.</a:t>
            </a:r>
          </a:p>
          <a:p>
            <a:pPr marL="0" lvl="0" indent="0" algn="just">
              <a:buNone/>
            </a:pPr>
            <a: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сюжетно-ролевой игре успешно развиваются личность ребенка, его интеллект, воля, воображение и общительность, но самое главное, эта деятельность порождает стремление к самореализации, самовыражению. Кроме того, игра является надежным диагностическим средством психического развития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882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32606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23528" y="2420888"/>
            <a:ext cx="8568952" cy="3312368"/>
          </a:xfrm>
        </p:spPr>
        <p:txBody>
          <a:bodyPr/>
          <a:lstStyle/>
          <a:p>
            <a:pPr mar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42840"/>
            <a:ext cx="384042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256" y="3429000"/>
            <a:ext cx="4027317" cy="3020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30026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6408712" cy="5976664"/>
          </a:xfrm>
        </p:spPr>
        <p:txBody>
          <a:bodyPr/>
          <a:lstStyle/>
          <a:p>
            <a:pPr marL="0" indent="0" algn="just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2815207"/>
            <a:ext cx="2798172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288032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648072"/>
          </a:xfrm>
        </p:spPr>
        <p:txBody>
          <a:bodyPr/>
          <a:lstStyle/>
          <a:p>
            <a:r>
              <a:rPr lang="ru-RU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Обогащение жизненного опыта </a:t>
            </a:r>
            <a:r>
              <a:rPr lang="ru-RU" sz="3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детей</a:t>
            </a:r>
            <a:br>
              <a:rPr lang="ru-RU" sz="3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altLang="ja-JP" sz="1200" i="1" cap="all" dirty="0">
                <a:solidFill>
                  <a:schemeClr val="accent6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Сюжетно ролевая игра </a:t>
            </a:r>
            <a:r>
              <a:rPr lang="ru-RU" altLang="ja-JP" sz="1200" i="1" cap="all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«Доктор»; младший </a:t>
            </a:r>
            <a:r>
              <a:rPr lang="ru-RU" altLang="ja-JP" sz="1200" i="1" cap="all" dirty="0">
                <a:solidFill>
                  <a:schemeClr val="accent6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дошкольный возраст</a:t>
            </a:r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4032448"/>
          </a:xfrm>
        </p:spPr>
        <p:txBody>
          <a:bodyPr/>
          <a:lstStyle/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ja-JP" sz="1600" b="1" i="1" dirty="0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дать детям яркие впечатления об окружающем, создать основу для развития и обогащения содержания игры (понимание детьми назначения предметов, смысла действий людей и др.)  </a:t>
            </a:r>
            <a:endParaRPr 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</a:endParaRPr>
          </a:p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</a:rPr>
              <a:t>Рассматривание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</a:rPr>
              <a:t>иллюстраций «Поликлиника» «Кабинет детского врача», «Аптека»</a:t>
            </a:r>
            <a:r>
              <a:rPr lang="ru-RU" altLang="ja-JP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ja-JP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</a:rPr>
              <a:t>Беседы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</a:rPr>
              <a:t>: «О профессии врача, медсестры»; «Кто лечит больных», «Что делает мама, когда я заболел», «Что нужно доктору для работы»</a:t>
            </a:r>
            <a:r>
              <a:rPr lang="ru-RU" altLang="ja-JP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</a:rPr>
              <a:t>Чтение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</a:rPr>
              <a:t>сказки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</a:rPr>
              <a:t>К.И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</a:rPr>
              <a:t>.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</a:rPr>
              <a:t>Чуковского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</a:rPr>
              <a:t>«Айболит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</a:rPr>
              <a:t>»,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</a:rPr>
              <a:t>В.Сутеев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</a:rPr>
              <a:t> «Про бегемота, который боялся прививок»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</a:rPr>
              <a:t>В.Берестов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</a:rPr>
              <a:t> «Больная кукла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</a:rPr>
              <a:t>»;</a:t>
            </a:r>
          </a:p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мультфильмов в детском саду или рекомендации к домашнему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просмотру «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Айболит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«Как бегемот боялся прививок»;</a:t>
            </a:r>
          </a:p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медицинский кабинет детского сада;</a:t>
            </a:r>
          </a:p>
        </p:txBody>
      </p:sp>
    </p:spTree>
    <p:extLst>
      <p:ext uri="{BB962C8B-B14F-4D97-AF65-F5344CB8AC3E}">
        <p14:creationId xmlns:p14="http://schemas.microsoft.com/office/powerpoint/2010/main" val="135405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229600" cy="720080"/>
          </a:xfrm>
        </p:spPr>
        <p:txBody>
          <a:bodyPr/>
          <a:lstStyle/>
          <a:p>
            <a:r>
              <a:rPr lang="ru-RU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Обогащение игрового опыта </a:t>
            </a:r>
            <a:r>
              <a:rPr lang="ru-RU" sz="3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детей</a:t>
            </a:r>
            <a:br>
              <a:rPr lang="ru-RU" sz="3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altLang="ja-JP" sz="1200" i="1" cap="all" dirty="0">
                <a:solidFill>
                  <a:srgbClr val="F79646">
                    <a:lumMod val="50000"/>
                  </a:srgbClr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Сюжетно ролевая игра «Доктор»; младший дошкольный возраст</a:t>
            </a:r>
            <a:endParaRPr lang="ru-RU" sz="1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960440"/>
          </a:xfrm>
        </p:spPr>
        <p:txBody>
          <a:bodyPr/>
          <a:lstStyle/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ja-JP" sz="1600" b="1" i="1" dirty="0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развивать умение детей переводить жизненный опыт в условный план игры</a:t>
            </a:r>
            <a:r>
              <a:rPr lang="ru-RU" altLang="ja-JP" sz="1600" b="1" i="1" dirty="0" smtClean="0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ja-JP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ja-JP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</a:t>
            </a:r>
            <a:r>
              <a:rPr lang="ru-RU" altLang="ja-JP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«Потому, что…»</a:t>
            </a:r>
          </a:p>
          <a:p>
            <a:pPr marL="0" lvl="0" indent="0" fontAlgn="auto">
              <a:spcAft>
                <a:spcPts val="0"/>
              </a:spcAft>
              <a:buClr>
                <a:srgbClr val="D16349"/>
              </a:buClr>
              <a:buSzPct val="70000"/>
              <a:buNone/>
              <a:defRPr/>
            </a:pPr>
            <a:r>
              <a:rPr lang="ru-RU" altLang="ja-JP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«</a:t>
            </a:r>
            <a:r>
              <a:rPr lang="ru-RU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пришли на прием к врачу потому, что</a:t>
            </a:r>
            <a:r>
              <a:rPr lang="ru-RU" altLang="ja-JP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  <a:endParaRPr lang="ru-RU" altLang="ja-JP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auto">
              <a:spcAft>
                <a:spcPts val="0"/>
              </a:spcAft>
              <a:buClr>
                <a:srgbClr val="D16349"/>
              </a:buClr>
              <a:buSzPct val="70000"/>
              <a:buNone/>
              <a:defRPr/>
            </a:pPr>
            <a:r>
              <a:rPr lang="ru-RU" altLang="ja-JP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«</a:t>
            </a:r>
            <a:r>
              <a:rPr lang="ru-RU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доктор назначил таблетки потому, что</a:t>
            </a:r>
            <a:r>
              <a:rPr lang="ru-RU" altLang="ja-JP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…»;</a:t>
            </a:r>
          </a:p>
          <a:p>
            <a:r>
              <a:rPr lang="ru-RU" altLang="ja-JP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</a:t>
            </a:r>
            <a:r>
              <a:rPr lang="ru-RU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ru-RU" altLang="ja-JP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:« </a:t>
            </a:r>
            <a:r>
              <a:rPr lang="ru-RU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Расскажем Мишке и кукле как </a:t>
            </a:r>
            <a:r>
              <a:rPr lang="ru-RU" altLang="ja-JP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измеряли </a:t>
            </a:r>
            <a:r>
              <a:rPr lang="ru-RU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и вес», «Азбука </a:t>
            </a:r>
            <a:r>
              <a:rPr lang="ru-RU" altLang="ja-JP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здоровья»,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«Расставь лекарства в шкафчики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со строительным материалом и конструктором: </a:t>
            </a:r>
            <a:r>
              <a:rPr lang="ru-RU" altLang="ja-JP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«Кроватка для больного», «Ворота для скорой помощи»;</a:t>
            </a:r>
          </a:p>
          <a:p>
            <a:r>
              <a:rPr lang="ru-RU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Игры-спутники: «Больница», «Аптека</a:t>
            </a:r>
            <a:r>
              <a:rPr lang="ru-RU" altLang="ja-JP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«Скорая помощь», «Семья»;</a:t>
            </a:r>
          </a:p>
          <a:p>
            <a:r>
              <a:rPr lang="ru-RU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 совместные игры воспитателя с детьми</a:t>
            </a:r>
            <a:r>
              <a:rPr lang="ru-RU" altLang="ja-JP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«Лечим куклу», «Едем в больницу на автобусе»</a:t>
            </a:r>
            <a:endParaRPr lang="ru-RU" altLang="ja-JP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ja-JP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88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424936" cy="864096"/>
          </a:xfrm>
        </p:spPr>
        <p:txBody>
          <a:bodyPr/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Взаимодействие педагога с детьми в процессе сюжетно-ролевых игр</a:t>
            </a:r>
            <a:endParaRPr lang="ru-RU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6004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способствовать развитию самостоятельной игры ребенка, поиску новых игровых задач и способов их решения; формировать у детей навыки общения со взрослыми и друг с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другом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 воспитателя с детьми по ходу обучающих игр;</a:t>
            </a: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воспитателем проблемных ситуаций через ролевую речь(мотивация к игре; развитие сюжета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«Кукла Катя заболела, что же делать?», «Машина сломалась, как добраться до больницы?»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1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15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680520"/>
          </a:xfrm>
        </p:spPr>
        <p:txBody>
          <a:bodyPr/>
          <a:lstStyle/>
          <a:p>
            <a:pPr marL="0" lvl="0" indent="0" algn="ctr">
              <a:spcBef>
                <a:spcPct val="0"/>
              </a:spcBef>
              <a:buNone/>
            </a:pPr>
            <a:r>
              <a:rPr lang="ru-RU" sz="2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сценарии игры, варианты входа и выхода из нее</a:t>
            </a:r>
            <a:endParaRPr lang="ru-RU" sz="12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доктор. Здесь у меня больница. (Обращается к игрушечному медведю) Мишка, ты заболел? Не волнуйся, я тебя вылечу. Что у тебя болит? Горло? Сейчас посмотрим. Открой рот, скажи: а-а-а… Да, горлышко красное. У тебя ангина. Надо смазать горло мазью. Вот так. Горькая или сладкая? А сейчас сделаю компресс: намочу бинт в лекарстве, приложу к горлышку и обмотаю теплым шарфом. Тепло? Теперь ложись спать: баю-бай…</a:t>
            </a:r>
          </a:p>
          <a:p>
            <a:pPr marL="0" lvl="0" indent="0">
              <a:spcBef>
                <a:spcPct val="0"/>
              </a:spcBef>
              <a:buNone/>
            </a:pPr>
            <a:endParaRPr lang="ru-RU" sz="1400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нашей группе открылась больница. Где же доктор? Маша, будешь доктором? А я как будто заболела – буду твоим пациентом. Кто еще заболел и хочет обратиться к врачу? Здравствуйте, доктор. У меня высокая температура. И горло болит. Что вы мне посоветуете? У меня очень красное горло? Нужно ли мне принимать микстуру? А полоскать горло?… Спасибо, доктор, я теперь быстро поправлюсь. Вы знаете, у вас тут еще больные сидят, ждут своей очереди…</a:t>
            </a:r>
          </a:p>
          <a:p>
            <a:pPr marL="0" lvl="0" indent="0">
              <a:spcBef>
                <a:spcPct val="0"/>
              </a:spcBef>
              <a:buNone/>
            </a:pPr>
            <a:endParaRPr lang="ru-RU" sz="1400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Воспитатель в роли доктора Айболита: Меня зовут Айболит. А знаете, почему меня так зовут?.. Ко мне постоянно приходят больные звери и жалуются: «Ай, болит живот; ай, болит голова!» Вот и сегодня пришли, посмотрите (показывает на игрушечных зверей с перевязанными частями тела: головой, лапой, животом, горлом…) Больных много, я не успеваю всех вылечить. Может, вы мне поможете?.. Кто будет лечить этого мишку (лисичку, зайчика)? Что болит у твоего пациента? Лапа? Где он ее так ободрал? Как ты будешь его лечить? Может, йодом смажешь? Наверное, жжет. Давай я подую,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004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351</TotalTime>
  <Words>809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Шаблон 2</vt:lpstr>
      <vt:lpstr>Роль сюжетно-ролевой игры в социально – коммуникативном и речевом развитии дошкольников   II младшей группы</vt:lpstr>
      <vt:lpstr>Презентация PowerPoint</vt:lpstr>
      <vt:lpstr>Презентация PowerPoint</vt:lpstr>
      <vt:lpstr>Презентация PowerPoint</vt:lpstr>
      <vt:lpstr>Презентация PowerPoint</vt:lpstr>
      <vt:lpstr>Обогащение жизненного опыта детей Сюжетно ролевая игра «Доктор»; младший дошкольный возраст</vt:lpstr>
      <vt:lpstr>Обогащение игрового опыта детей Сюжетно ролевая игра «Доктор»; младший дошкольный возраст</vt:lpstr>
      <vt:lpstr>Взаимодействие педагога с детьми в процессе сюжетно-ролевых игр</vt:lpstr>
      <vt:lpstr>Презентация PowerPoint</vt:lpstr>
      <vt:lpstr>Презентация PowerPoint</vt:lpstr>
      <vt:lpstr>Презентация PowerPoint</vt:lpstr>
      <vt:lpstr>Создание развивающей предметно-игровой среды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сюжетно-ролевой игры в развитии речи у дошкольников</dc:title>
  <dc:creator>Илья и Мария</dc:creator>
  <cp:lastModifiedBy>Илья и Мария</cp:lastModifiedBy>
  <cp:revision>25</cp:revision>
  <dcterms:created xsi:type="dcterms:W3CDTF">2018-04-07T18:14:14Z</dcterms:created>
  <dcterms:modified xsi:type="dcterms:W3CDTF">2018-04-23T17:33:34Z</dcterms:modified>
</cp:coreProperties>
</file>