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A0D024-FA44-4AFA-B31B-DB0B01AD6858}" type="doc">
      <dgm:prSet loTypeId="urn:microsoft.com/office/officeart/2005/8/layout/orgChart1" loCatId="hierarchy" qsTypeId="urn:microsoft.com/office/officeart/2005/8/quickstyle/simple1" qsCatId="simple" csTypeId="urn:microsoft.com/office/officeart/2005/8/colors/accent4_5" csCatId="accent4" phldr="1"/>
      <dgm:spPr/>
    </dgm:pt>
    <dgm:pt modelId="{CB99DD9B-3F57-4913-8D4A-C046B23D2AE9}">
      <dgm:prSet custT="1"/>
      <dgm:spPr>
        <a:solidFill>
          <a:schemeClr val="accent4">
            <a:lumMod val="40000"/>
            <a:lumOff val="60000"/>
            <a:alpha val="80000"/>
          </a:schemeClr>
        </a:solidFill>
        <a:ln>
          <a:solidFill>
            <a:schemeClr val="accent4">
              <a:lumMod val="40000"/>
              <a:lumOff val="60000"/>
            </a:schemeClr>
          </a:solidFill>
        </a:ln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cap="none" normalizeH="0" baseline="0" dirty="0" smtClean="0">
              <a:ln/>
              <a:solidFill>
                <a:schemeClr val="accent6">
                  <a:lumMod val="25000"/>
                </a:schemeClr>
              </a:solidFill>
              <a:effectLst/>
              <a:latin typeface="Arial" charset="0"/>
            </a:rPr>
            <a:t>Изучить народный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cap="none" normalizeH="0" baseline="0" dirty="0" smtClean="0">
              <a:ln/>
              <a:solidFill>
                <a:schemeClr val="accent6">
                  <a:lumMod val="25000"/>
                </a:schemeClr>
              </a:solidFill>
              <a:effectLst/>
              <a:latin typeface="Arial" charset="0"/>
            </a:rPr>
            <a:t> костюм-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cap="none" normalizeH="0" baseline="0" dirty="0" smtClean="0">
              <a:ln/>
              <a:solidFill>
                <a:schemeClr val="accent6">
                  <a:lumMod val="25000"/>
                </a:schemeClr>
              </a:solidFill>
              <a:effectLst/>
              <a:latin typeface="Arial" charset="0"/>
            </a:rPr>
            <a:t>«Тамбовской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cap="none" normalizeH="0" baseline="0" dirty="0" smtClean="0">
              <a:ln/>
              <a:solidFill>
                <a:schemeClr val="accent6">
                  <a:lumMod val="25000"/>
                </a:schemeClr>
              </a:solidFill>
              <a:effectLst/>
              <a:latin typeface="Arial" charset="0"/>
            </a:rPr>
            <a:t>Губернии»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1100" b="0" i="0" u="none" strike="noStrike" cap="none" normalizeH="0" baseline="0" dirty="0" smtClean="0">
            <a:ln/>
            <a:effectLst/>
            <a:latin typeface="Arial" charset="0"/>
          </a:endParaRPr>
        </a:p>
      </dgm:t>
    </dgm:pt>
    <dgm:pt modelId="{F13E0124-9AE9-41AF-A693-AFD0C7AC1BF9}" type="parTrans" cxnId="{ECF27C6B-1CDD-4F03-B4A7-641CEBC75847}">
      <dgm:prSet/>
      <dgm:spPr/>
      <dgm:t>
        <a:bodyPr/>
        <a:lstStyle/>
        <a:p>
          <a:endParaRPr lang="ru-RU"/>
        </a:p>
      </dgm:t>
    </dgm:pt>
    <dgm:pt modelId="{D1F15CEB-6A37-40C5-888B-16668AEC07D1}" type="sibTrans" cxnId="{ECF27C6B-1CDD-4F03-B4A7-641CEBC75847}">
      <dgm:prSet/>
      <dgm:spPr/>
      <dgm:t>
        <a:bodyPr/>
        <a:lstStyle/>
        <a:p>
          <a:endParaRPr lang="ru-RU"/>
        </a:p>
      </dgm:t>
    </dgm:pt>
    <dgm:pt modelId="{4896F10D-3A5F-48DE-A375-2CA0C8488FBB}">
      <dgm:prSet custT="1"/>
      <dgm:spPr>
        <a:solidFill>
          <a:schemeClr val="accent4">
            <a:lumMod val="40000"/>
            <a:lumOff val="60000"/>
            <a:alpha val="70000"/>
          </a:schemeClr>
        </a:solidFill>
        <a:ln>
          <a:solidFill>
            <a:schemeClr val="accent4">
              <a:lumMod val="60000"/>
              <a:lumOff val="40000"/>
            </a:schemeClr>
          </a:solidFill>
        </a:ln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cap="none" normalizeH="0" baseline="0" dirty="0" smtClean="0">
              <a:ln/>
              <a:solidFill>
                <a:schemeClr val="accent6">
                  <a:lumMod val="25000"/>
                </a:schemeClr>
              </a:solidFill>
              <a:effectLst/>
              <a:latin typeface="Arial" charset="0"/>
            </a:rPr>
            <a:t>Продумать:</a:t>
          </a:r>
          <a:endParaRPr kumimoji="0" lang="ru-RU" sz="2000" b="1" i="0" u="none" strike="noStrike" cap="none" normalizeH="0" baseline="0" dirty="0" smtClean="0">
            <a:ln/>
            <a:solidFill>
              <a:schemeClr val="accent6">
                <a:lumMod val="25000"/>
              </a:schemeClr>
            </a:solidFill>
            <a:effectLst/>
            <a:latin typeface="Arial" charset="0"/>
          </a:endParaRPr>
        </a:p>
      </dgm:t>
    </dgm:pt>
    <dgm:pt modelId="{C0584ED1-43F5-4E4D-A072-196F8F42FF0C}" type="parTrans" cxnId="{E322D573-AB03-46F3-BAAD-03B507368964}">
      <dgm:prSet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98CB83B5-8F11-46B6-93E1-FF2D2FC4A35D}" type="sibTrans" cxnId="{E322D573-AB03-46F3-BAAD-03B507368964}">
      <dgm:prSet/>
      <dgm:spPr/>
      <dgm:t>
        <a:bodyPr/>
        <a:lstStyle/>
        <a:p>
          <a:endParaRPr lang="ru-RU"/>
        </a:p>
      </dgm:t>
    </dgm:pt>
    <dgm:pt modelId="{322E9EBD-0F2B-4B26-964B-669EBC8E2127}">
      <dgm:prSet custT="1"/>
      <dgm:spPr>
        <a:solidFill>
          <a:schemeClr val="accent4">
            <a:lumMod val="40000"/>
            <a:lumOff val="60000"/>
            <a:alpha val="70000"/>
          </a:schemeClr>
        </a:solidFill>
        <a:ln>
          <a:solidFill>
            <a:schemeClr val="accent4">
              <a:lumMod val="60000"/>
              <a:lumOff val="40000"/>
            </a:schemeClr>
          </a:solidFill>
        </a:ln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cap="none" normalizeH="0" baseline="0" dirty="0" smtClean="0">
              <a:ln/>
              <a:solidFill>
                <a:schemeClr val="accent6">
                  <a:lumMod val="25000"/>
                </a:schemeClr>
              </a:solidFill>
              <a:effectLst/>
              <a:latin typeface="Arial" charset="0"/>
            </a:rPr>
            <a:t>Выявить-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cap="none" normalizeH="0" baseline="0" dirty="0" smtClean="0">
              <a:ln/>
              <a:solidFill>
                <a:schemeClr val="accent6">
                  <a:lumMod val="25000"/>
                </a:schemeClr>
              </a:solidFill>
              <a:effectLst/>
              <a:latin typeface="Arial" charset="0"/>
            </a:rPr>
            <a:t>отличительные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cap="none" normalizeH="0" baseline="0" dirty="0" smtClean="0">
              <a:ln/>
              <a:solidFill>
                <a:schemeClr val="accent6">
                  <a:lumMod val="25000"/>
                </a:schemeClr>
              </a:solidFill>
              <a:effectLst/>
              <a:latin typeface="Arial" charset="0"/>
            </a:rPr>
            <a:t>особенности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cap="none" normalizeH="0" baseline="0" dirty="0" smtClean="0">
              <a:ln/>
              <a:solidFill>
                <a:schemeClr val="accent6">
                  <a:lumMod val="25000"/>
                </a:schemeClr>
              </a:solidFill>
              <a:effectLst/>
              <a:latin typeface="Arial" charset="0"/>
            </a:rPr>
            <a:t>«Тамбовского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cap="none" normalizeH="0" baseline="0" dirty="0" smtClean="0">
              <a:ln/>
              <a:solidFill>
                <a:schemeClr val="accent6">
                  <a:lumMod val="25000"/>
                </a:schemeClr>
              </a:solidFill>
              <a:effectLst/>
              <a:latin typeface="Arial" charset="0"/>
            </a:rPr>
            <a:t>народного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cap="none" normalizeH="0" baseline="0" dirty="0" smtClean="0">
              <a:ln/>
              <a:solidFill>
                <a:schemeClr val="accent6">
                  <a:lumMod val="25000"/>
                </a:schemeClr>
              </a:solidFill>
              <a:effectLst/>
              <a:latin typeface="Arial" charset="0"/>
            </a:rPr>
            <a:t>костюма»</a:t>
          </a:r>
          <a:endParaRPr kumimoji="0" lang="ru-RU" sz="2000" b="1" i="0" u="none" strike="noStrike" cap="none" normalizeH="0" baseline="0" dirty="0" smtClean="0">
            <a:ln/>
            <a:solidFill>
              <a:schemeClr val="accent6">
                <a:lumMod val="25000"/>
              </a:schemeClr>
            </a:solidFill>
            <a:effectLst/>
            <a:latin typeface="Arial" charset="0"/>
          </a:endParaRPr>
        </a:p>
      </dgm:t>
    </dgm:pt>
    <dgm:pt modelId="{9396030E-7A71-442B-966F-52132C35FAC6}" type="parTrans" cxnId="{C18D24FA-580C-4ED4-A6BA-F3D76BB2DD20}">
      <dgm:prSet/>
      <dgm:spPr/>
      <dgm:t>
        <a:bodyPr/>
        <a:lstStyle/>
        <a:p>
          <a:endParaRPr lang="ru-RU"/>
        </a:p>
      </dgm:t>
    </dgm:pt>
    <dgm:pt modelId="{BC52B257-8424-4AED-B9D3-A0AE3CA3BCE3}" type="sibTrans" cxnId="{C18D24FA-580C-4ED4-A6BA-F3D76BB2DD20}">
      <dgm:prSet/>
      <dgm:spPr/>
      <dgm:t>
        <a:bodyPr/>
        <a:lstStyle/>
        <a:p>
          <a:endParaRPr lang="ru-RU"/>
        </a:p>
      </dgm:t>
    </dgm:pt>
    <dgm:pt modelId="{97AAE491-E1A3-4493-A948-EB4F0382C77B}">
      <dgm:prSet custT="1"/>
      <dgm:spPr>
        <a:solidFill>
          <a:schemeClr val="accent4">
            <a:lumMod val="40000"/>
            <a:lumOff val="60000"/>
            <a:alpha val="70000"/>
          </a:schemeClr>
        </a:solidFill>
        <a:ln>
          <a:solidFill>
            <a:schemeClr val="accent4">
              <a:lumMod val="60000"/>
              <a:lumOff val="40000"/>
            </a:schemeClr>
          </a:solidFill>
        </a:ln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1100" b="0" i="0" u="none" strike="noStrike" cap="none" normalizeH="0" baseline="0" dirty="0" smtClean="0">
            <a:ln/>
            <a:effectLst/>
            <a:latin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cap="none" normalizeH="0" baseline="0" dirty="0" smtClean="0">
              <a:ln/>
              <a:solidFill>
                <a:schemeClr val="accent6">
                  <a:lumMod val="25000"/>
                </a:schemeClr>
              </a:solidFill>
              <a:effectLst/>
              <a:latin typeface="Arial" charset="0"/>
            </a:rPr>
            <a:t>Зарисовать: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cap="none" normalizeH="0" baseline="0" dirty="0" smtClean="0">
              <a:ln/>
              <a:solidFill>
                <a:schemeClr val="accent6">
                  <a:lumMod val="25000"/>
                </a:schemeClr>
              </a:solidFill>
              <a:effectLst/>
              <a:latin typeface="Arial" charset="0"/>
            </a:rPr>
            <a:t>С учетом цветовой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cap="none" normalizeH="0" baseline="0" dirty="0" smtClean="0">
              <a:ln/>
              <a:solidFill>
                <a:schemeClr val="accent6">
                  <a:lumMod val="25000"/>
                </a:schemeClr>
              </a:solidFill>
              <a:effectLst/>
              <a:latin typeface="Arial" charset="0"/>
            </a:rPr>
            <a:t>гаммы,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cap="none" normalizeH="0" baseline="0" dirty="0" smtClean="0">
              <a:ln/>
              <a:solidFill>
                <a:schemeClr val="accent6">
                  <a:lumMod val="25000"/>
                </a:schemeClr>
              </a:solidFill>
              <a:effectLst/>
              <a:latin typeface="Arial" charset="0"/>
            </a:rPr>
            <a:t> с учетом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cap="none" normalizeH="0" baseline="0" dirty="0" smtClean="0">
              <a:ln/>
              <a:solidFill>
                <a:schemeClr val="accent6">
                  <a:lumMod val="25000"/>
                </a:schemeClr>
              </a:solidFill>
              <a:effectLst/>
              <a:latin typeface="Arial" charset="0"/>
            </a:rPr>
            <a:t>кроя</a:t>
          </a:r>
          <a:r>
            <a:rPr kumimoji="0" lang="ru-RU" sz="1600" b="0" i="0" u="none" strike="noStrike" cap="none" normalizeH="0" baseline="0" dirty="0" smtClean="0">
              <a:ln/>
              <a:effectLst/>
              <a:latin typeface="Arial" charset="0"/>
            </a:rPr>
            <a:t>.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1600" b="0" i="0" u="none" strike="noStrike" cap="none" normalizeH="0" baseline="0" dirty="0" smtClean="0">
            <a:ln/>
            <a:effectLst/>
            <a:latin typeface="Arial" charset="0"/>
          </a:endParaRPr>
        </a:p>
      </dgm:t>
    </dgm:pt>
    <dgm:pt modelId="{3CDAB19C-7DE1-4E32-B142-0B86411C2B19}" type="parTrans" cxnId="{8D4C2A56-72B9-461B-9B16-939EF971EA37}">
      <dgm:prSet/>
      <dgm:spPr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AF2C5500-9C8B-46E3-8220-F970FAA459A2}" type="sibTrans" cxnId="{8D4C2A56-72B9-461B-9B16-939EF971EA37}">
      <dgm:prSet/>
      <dgm:spPr/>
      <dgm:t>
        <a:bodyPr/>
        <a:lstStyle/>
        <a:p>
          <a:endParaRPr lang="ru-RU"/>
        </a:p>
      </dgm:t>
    </dgm:pt>
    <dgm:pt modelId="{B1E0649D-6399-4974-B0B4-A014137AA797}" type="pres">
      <dgm:prSet presAssocID="{27A0D024-FA44-4AFA-B31B-DB0B01AD685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3CEED195-4A12-447C-8285-57B4CD556836}" type="pres">
      <dgm:prSet presAssocID="{CB99DD9B-3F57-4913-8D4A-C046B23D2AE9}" presName="hierRoot1" presStyleCnt="0">
        <dgm:presLayoutVars>
          <dgm:hierBranch/>
        </dgm:presLayoutVars>
      </dgm:prSet>
      <dgm:spPr/>
    </dgm:pt>
    <dgm:pt modelId="{4AA4C868-2288-4888-9C72-EE1F76E5061B}" type="pres">
      <dgm:prSet presAssocID="{CB99DD9B-3F57-4913-8D4A-C046B23D2AE9}" presName="rootComposite1" presStyleCnt="0"/>
      <dgm:spPr/>
    </dgm:pt>
    <dgm:pt modelId="{80DBF8D3-FC07-4B78-BD5C-5A974F129ED4}" type="pres">
      <dgm:prSet presAssocID="{CB99DD9B-3F57-4913-8D4A-C046B23D2AE9}" presName="rootText1" presStyleLbl="node0" presStyleIdx="0" presStyleCnt="1" custScaleX="140958" custScaleY="15293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7C253EE-B1E4-4F30-8195-0984D0896D9A}" type="pres">
      <dgm:prSet presAssocID="{CB99DD9B-3F57-4913-8D4A-C046B23D2AE9}" presName="rootConnector1" presStyleLbl="node1" presStyleIdx="0" presStyleCnt="0"/>
      <dgm:spPr/>
      <dgm:t>
        <a:bodyPr/>
        <a:lstStyle/>
        <a:p>
          <a:endParaRPr lang="ru-RU"/>
        </a:p>
      </dgm:t>
    </dgm:pt>
    <dgm:pt modelId="{6140116C-D216-4AE9-A7F9-CDA69317AAFC}" type="pres">
      <dgm:prSet presAssocID="{CB99DD9B-3F57-4913-8D4A-C046B23D2AE9}" presName="hierChild2" presStyleCnt="0"/>
      <dgm:spPr/>
    </dgm:pt>
    <dgm:pt modelId="{95BC1009-2647-4D88-8474-27FC47E54446}" type="pres">
      <dgm:prSet presAssocID="{C0584ED1-43F5-4E4D-A072-196F8F42FF0C}" presName="Name35" presStyleLbl="parChTrans1D2" presStyleIdx="0" presStyleCnt="3"/>
      <dgm:spPr/>
      <dgm:t>
        <a:bodyPr/>
        <a:lstStyle/>
        <a:p>
          <a:endParaRPr lang="ru-RU"/>
        </a:p>
      </dgm:t>
    </dgm:pt>
    <dgm:pt modelId="{FC812772-CA0D-4154-9E52-2C22D1950363}" type="pres">
      <dgm:prSet presAssocID="{4896F10D-3A5F-48DE-A375-2CA0C8488FBB}" presName="hierRoot2" presStyleCnt="0">
        <dgm:presLayoutVars>
          <dgm:hierBranch/>
        </dgm:presLayoutVars>
      </dgm:prSet>
      <dgm:spPr/>
    </dgm:pt>
    <dgm:pt modelId="{1458E0DC-EA16-46D1-A3E5-EE158E6DFD0C}" type="pres">
      <dgm:prSet presAssocID="{4896F10D-3A5F-48DE-A375-2CA0C8488FBB}" presName="rootComposite" presStyleCnt="0"/>
      <dgm:spPr/>
    </dgm:pt>
    <dgm:pt modelId="{D8C1B0F2-AACD-4F14-9A7E-0C00EC389E61}" type="pres">
      <dgm:prSet presAssocID="{4896F10D-3A5F-48DE-A375-2CA0C8488FBB}" presName="rootText" presStyleLbl="node2" presStyleIdx="0" presStyleCnt="3" custScaleX="105121" custScaleY="137680" custLinFactNeighborX="-6849" custLinFactNeighborY="-2038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45CF467-5DC6-410D-8A32-6BC95959ABC0}" type="pres">
      <dgm:prSet presAssocID="{4896F10D-3A5F-48DE-A375-2CA0C8488FBB}" presName="rootConnector" presStyleLbl="node2" presStyleIdx="0" presStyleCnt="3"/>
      <dgm:spPr/>
      <dgm:t>
        <a:bodyPr/>
        <a:lstStyle/>
        <a:p>
          <a:endParaRPr lang="ru-RU"/>
        </a:p>
      </dgm:t>
    </dgm:pt>
    <dgm:pt modelId="{FDBF6276-98AB-4CB8-8275-C800D7BDBF29}" type="pres">
      <dgm:prSet presAssocID="{4896F10D-3A5F-48DE-A375-2CA0C8488FBB}" presName="hierChild4" presStyleCnt="0"/>
      <dgm:spPr/>
    </dgm:pt>
    <dgm:pt modelId="{70213430-0545-4F11-A79E-59D208EAA543}" type="pres">
      <dgm:prSet presAssocID="{4896F10D-3A5F-48DE-A375-2CA0C8488FBB}" presName="hierChild5" presStyleCnt="0"/>
      <dgm:spPr/>
    </dgm:pt>
    <dgm:pt modelId="{E93BA167-1113-4E3B-AFD0-7AD101841F1F}" type="pres">
      <dgm:prSet presAssocID="{9396030E-7A71-442B-966F-52132C35FAC6}" presName="Name35" presStyleLbl="parChTrans1D2" presStyleIdx="1" presStyleCnt="3"/>
      <dgm:spPr/>
      <dgm:t>
        <a:bodyPr/>
        <a:lstStyle/>
        <a:p>
          <a:endParaRPr lang="ru-RU"/>
        </a:p>
      </dgm:t>
    </dgm:pt>
    <dgm:pt modelId="{CE77FFB1-F8B8-4A65-8A17-8C27D3DFF40A}" type="pres">
      <dgm:prSet presAssocID="{322E9EBD-0F2B-4B26-964B-669EBC8E2127}" presName="hierRoot2" presStyleCnt="0">
        <dgm:presLayoutVars>
          <dgm:hierBranch/>
        </dgm:presLayoutVars>
      </dgm:prSet>
      <dgm:spPr/>
    </dgm:pt>
    <dgm:pt modelId="{A860D9E7-DE8F-4D1A-A2C1-C39D25416DB7}" type="pres">
      <dgm:prSet presAssocID="{322E9EBD-0F2B-4B26-964B-669EBC8E2127}" presName="rootComposite" presStyleCnt="0"/>
      <dgm:spPr/>
    </dgm:pt>
    <dgm:pt modelId="{4D9C15ED-961D-4B97-B4D3-D2BE055BF189}" type="pres">
      <dgm:prSet presAssocID="{322E9EBD-0F2B-4B26-964B-669EBC8E2127}" presName="rootText" presStyleLbl="node2" presStyleIdx="1" presStyleCnt="3" custScaleX="130992" custScaleY="167810" custLinFactNeighborX="-9878" custLinFactNeighborY="3284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D908E66-70B8-4BFD-AE3E-6BA81FC56CF0}" type="pres">
      <dgm:prSet presAssocID="{322E9EBD-0F2B-4B26-964B-669EBC8E2127}" presName="rootConnector" presStyleLbl="node2" presStyleIdx="1" presStyleCnt="3"/>
      <dgm:spPr/>
      <dgm:t>
        <a:bodyPr/>
        <a:lstStyle/>
        <a:p>
          <a:endParaRPr lang="ru-RU"/>
        </a:p>
      </dgm:t>
    </dgm:pt>
    <dgm:pt modelId="{59212C7B-C0F0-400E-B7C5-DA4A451E9379}" type="pres">
      <dgm:prSet presAssocID="{322E9EBD-0F2B-4B26-964B-669EBC8E2127}" presName="hierChild4" presStyleCnt="0"/>
      <dgm:spPr/>
    </dgm:pt>
    <dgm:pt modelId="{DA359DB9-3F72-4B3D-986A-40A720F49919}" type="pres">
      <dgm:prSet presAssocID="{322E9EBD-0F2B-4B26-964B-669EBC8E2127}" presName="hierChild5" presStyleCnt="0"/>
      <dgm:spPr/>
    </dgm:pt>
    <dgm:pt modelId="{97A19CC9-A134-440B-9CF0-BAD34AC178DF}" type="pres">
      <dgm:prSet presAssocID="{3CDAB19C-7DE1-4E32-B142-0B86411C2B19}" presName="Name35" presStyleLbl="parChTrans1D2" presStyleIdx="2" presStyleCnt="3"/>
      <dgm:spPr/>
      <dgm:t>
        <a:bodyPr/>
        <a:lstStyle/>
        <a:p>
          <a:endParaRPr lang="ru-RU"/>
        </a:p>
      </dgm:t>
    </dgm:pt>
    <dgm:pt modelId="{C61810B2-CF58-4B0A-866C-5FE8E8A9314E}" type="pres">
      <dgm:prSet presAssocID="{97AAE491-E1A3-4493-A948-EB4F0382C77B}" presName="hierRoot2" presStyleCnt="0">
        <dgm:presLayoutVars>
          <dgm:hierBranch/>
        </dgm:presLayoutVars>
      </dgm:prSet>
      <dgm:spPr/>
    </dgm:pt>
    <dgm:pt modelId="{49B2A7F4-F19D-4250-B888-9134222385E4}" type="pres">
      <dgm:prSet presAssocID="{97AAE491-E1A3-4493-A948-EB4F0382C77B}" presName="rootComposite" presStyleCnt="0"/>
      <dgm:spPr/>
    </dgm:pt>
    <dgm:pt modelId="{2701A31A-24F1-41D1-A565-0D3E80927954}" type="pres">
      <dgm:prSet presAssocID="{97AAE491-E1A3-4493-A948-EB4F0382C77B}" presName="rootText" presStyleLbl="node2" presStyleIdx="2" presStyleCnt="3" custScaleX="100755" custScaleY="174124" custLinFactNeighborX="-12163" custLinFactNeighborY="3284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4994515-3CD0-400D-B991-7A7353FBDB00}" type="pres">
      <dgm:prSet presAssocID="{97AAE491-E1A3-4493-A948-EB4F0382C77B}" presName="rootConnector" presStyleLbl="node2" presStyleIdx="2" presStyleCnt="3"/>
      <dgm:spPr/>
      <dgm:t>
        <a:bodyPr/>
        <a:lstStyle/>
        <a:p>
          <a:endParaRPr lang="ru-RU"/>
        </a:p>
      </dgm:t>
    </dgm:pt>
    <dgm:pt modelId="{3D7D7CC5-EE05-4F17-A8C4-CBB0432BD1B2}" type="pres">
      <dgm:prSet presAssocID="{97AAE491-E1A3-4493-A948-EB4F0382C77B}" presName="hierChild4" presStyleCnt="0"/>
      <dgm:spPr/>
    </dgm:pt>
    <dgm:pt modelId="{5D0F9F65-8131-47B5-8573-77F317EF6860}" type="pres">
      <dgm:prSet presAssocID="{97AAE491-E1A3-4493-A948-EB4F0382C77B}" presName="hierChild5" presStyleCnt="0"/>
      <dgm:spPr/>
    </dgm:pt>
    <dgm:pt modelId="{877B767F-A50C-41FE-A6B2-C5BE9FF2FF9A}" type="pres">
      <dgm:prSet presAssocID="{CB99DD9B-3F57-4913-8D4A-C046B23D2AE9}" presName="hierChild3" presStyleCnt="0"/>
      <dgm:spPr/>
    </dgm:pt>
  </dgm:ptLst>
  <dgm:cxnLst>
    <dgm:cxn modelId="{37160D98-C01B-4660-9660-B5FB40144499}" type="presOf" srcId="{CB99DD9B-3F57-4913-8D4A-C046B23D2AE9}" destId="{80DBF8D3-FC07-4B78-BD5C-5A974F129ED4}" srcOrd="0" destOrd="0" presId="urn:microsoft.com/office/officeart/2005/8/layout/orgChart1"/>
    <dgm:cxn modelId="{73DEAFA6-D564-4061-94B4-C9AACD2CA9C8}" type="presOf" srcId="{4896F10D-3A5F-48DE-A375-2CA0C8488FBB}" destId="{645CF467-5DC6-410D-8A32-6BC95959ABC0}" srcOrd="1" destOrd="0" presId="urn:microsoft.com/office/officeart/2005/8/layout/orgChart1"/>
    <dgm:cxn modelId="{C18D24FA-580C-4ED4-A6BA-F3D76BB2DD20}" srcId="{CB99DD9B-3F57-4913-8D4A-C046B23D2AE9}" destId="{322E9EBD-0F2B-4B26-964B-669EBC8E2127}" srcOrd="1" destOrd="0" parTransId="{9396030E-7A71-442B-966F-52132C35FAC6}" sibTransId="{BC52B257-8424-4AED-B9D3-A0AE3CA3BCE3}"/>
    <dgm:cxn modelId="{CCE88131-EA93-4D9D-A6A5-8B4BD1F50BB5}" type="presOf" srcId="{3CDAB19C-7DE1-4E32-B142-0B86411C2B19}" destId="{97A19CC9-A134-440B-9CF0-BAD34AC178DF}" srcOrd="0" destOrd="0" presId="urn:microsoft.com/office/officeart/2005/8/layout/orgChart1"/>
    <dgm:cxn modelId="{11C8697E-9FF2-4844-9891-6BB19126008A}" type="presOf" srcId="{C0584ED1-43F5-4E4D-A072-196F8F42FF0C}" destId="{95BC1009-2647-4D88-8474-27FC47E54446}" srcOrd="0" destOrd="0" presId="urn:microsoft.com/office/officeart/2005/8/layout/orgChart1"/>
    <dgm:cxn modelId="{ECF27C6B-1CDD-4F03-B4A7-641CEBC75847}" srcId="{27A0D024-FA44-4AFA-B31B-DB0B01AD6858}" destId="{CB99DD9B-3F57-4913-8D4A-C046B23D2AE9}" srcOrd="0" destOrd="0" parTransId="{F13E0124-9AE9-41AF-A693-AFD0C7AC1BF9}" sibTransId="{D1F15CEB-6A37-40C5-888B-16668AEC07D1}"/>
    <dgm:cxn modelId="{080FA229-F35C-4CCC-B309-8BD82E2817C1}" type="presOf" srcId="{27A0D024-FA44-4AFA-B31B-DB0B01AD6858}" destId="{B1E0649D-6399-4974-B0B4-A014137AA797}" srcOrd="0" destOrd="0" presId="urn:microsoft.com/office/officeart/2005/8/layout/orgChart1"/>
    <dgm:cxn modelId="{120C4038-0A3D-4F3F-829F-19E99F3FCE02}" type="presOf" srcId="{97AAE491-E1A3-4493-A948-EB4F0382C77B}" destId="{A4994515-3CD0-400D-B991-7A7353FBDB00}" srcOrd="1" destOrd="0" presId="urn:microsoft.com/office/officeart/2005/8/layout/orgChart1"/>
    <dgm:cxn modelId="{E322D573-AB03-46F3-BAAD-03B507368964}" srcId="{CB99DD9B-3F57-4913-8D4A-C046B23D2AE9}" destId="{4896F10D-3A5F-48DE-A375-2CA0C8488FBB}" srcOrd="0" destOrd="0" parTransId="{C0584ED1-43F5-4E4D-A072-196F8F42FF0C}" sibTransId="{98CB83B5-8F11-46B6-93E1-FF2D2FC4A35D}"/>
    <dgm:cxn modelId="{EF5C4F10-051B-4921-92A2-FDF617CB09AB}" type="presOf" srcId="{322E9EBD-0F2B-4B26-964B-669EBC8E2127}" destId="{CD908E66-70B8-4BFD-AE3E-6BA81FC56CF0}" srcOrd="1" destOrd="0" presId="urn:microsoft.com/office/officeart/2005/8/layout/orgChart1"/>
    <dgm:cxn modelId="{DD8B63CF-4EEC-4F28-B975-A41ED2E2B94C}" type="presOf" srcId="{97AAE491-E1A3-4493-A948-EB4F0382C77B}" destId="{2701A31A-24F1-41D1-A565-0D3E80927954}" srcOrd="0" destOrd="0" presId="urn:microsoft.com/office/officeart/2005/8/layout/orgChart1"/>
    <dgm:cxn modelId="{8D4C2A56-72B9-461B-9B16-939EF971EA37}" srcId="{CB99DD9B-3F57-4913-8D4A-C046B23D2AE9}" destId="{97AAE491-E1A3-4493-A948-EB4F0382C77B}" srcOrd="2" destOrd="0" parTransId="{3CDAB19C-7DE1-4E32-B142-0B86411C2B19}" sibTransId="{AF2C5500-9C8B-46E3-8220-F970FAA459A2}"/>
    <dgm:cxn modelId="{6B22AA6F-727C-4C5F-9AA8-7CD90F4D3C1B}" type="presOf" srcId="{322E9EBD-0F2B-4B26-964B-669EBC8E2127}" destId="{4D9C15ED-961D-4B97-B4D3-D2BE055BF189}" srcOrd="0" destOrd="0" presId="urn:microsoft.com/office/officeart/2005/8/layout/orgChart1"/>
    <dgm:cxn modelId="{0DF50502-B489-4006-AE43-5CC31251AC8F}" type="presOf" srcId="{4896F10D-3A5F-48DE-A375-2CA0C8488FBB}" destId="{D8C1B0F2-AACD-4F14-9A7E-0C00EC389E61}" srcOrd="0" destOrd="0" presId="urn:microsoft.com/office/officeart/2005/8/layout/orgChart1"/>
    <dgm:cxn modelId="{2BAB6DB8-F40D-45CF-BE1C-9C60F358950C}" type="presOf" srcId="{CB99DD9B-3F57-4913-8D4A-C046B23D2AE9}" destId="{27C253EE-B1E4-4F30-8195-0984D0896D9A}" srcOrd="1" destOrd="0" presId="urn:microsoft.com/office/officeart/2005/8/layout/orgChart1"/>
    <dgm:cxn modelId="{BB8616ED-961C-4700-82EB-8B9A4B3AEFAE}" type="presOf" srcId="{9396030E-7A71-442B-966F-52132C35FAC6}" destId="{E93BA167-1113-4E3B-AFD0-7AD101841F1F}" srcOrd="0" destOrd="0" presId="urn:microsoft.com/office/officeart/2005/8/layout/orgChart1"/>
    <dgm:cxn modelId="{73F01167-A722-4E4C-BF98-D228F56F919D}" type="presParOf" srcId="{B1E0649D-6399-4974-B0B4-A014137AA797}" destId="{3CEED195-4A12-447C-8285-57B4CD556836}" srcOrd="0" destOrd="0" presId="urn:microsoft.com/office/officeart/2005/8/layout/orgChart1"/>
    <dgm:cxn modelId="{9411734E-3C6B-4E38-9B41-0E5E3C269161}" type="presParOf" srcId="{3CEED195-4A12-447C-8285-57B4CD556836}" destId="{4AA4C868-2288-4888-9C72-EE1F76E5061B}" srcOrd="0" destOrd="0" presId="urn:microsoft.com/office/officeart/2005/8/layout/orgChart1"/>
    <dgm:cxn modelId="{A12FE6FF-81AD-4A66-8D93-091F4FE6CE92}" type="presParOf" srcId="{4AA4C868-2288-4888-9C72-EE1F76E5061B}" destId="{80DBF8D3-FC07-4B78-BD5C-5A974F129ED4}" srcOrd="0" destOrd="0" presId="urn:microsoft.com/office/officeart/2005/8/layout/orgChart1"/>
    <dgm:cxn modelId="{94E80F4E-BD27-4482-8AA8-0F5728F5371B}" type="presParOf" srcId="{4AA4C868-2288-4888-9C72-EE1F76E5061B}" destId="{27C253EE-B1E4-4F30-8195-0984D0896D9A}" srcOrd="1" destOrd="0" presId="urn:microsoft.com/office/officeart/2005/8/layout/orgChart1"/>
    <dgm:cxn modelId="{18785697-9C23-4E6F-8690-591876933B40}" type="presParOf" srcId="{3CEED195-4A12-447C-8285-57B4CD556836}" destId="{6140116C-D216-4AE9-A7F9-CDA69317AAFC}" srcOrd="1" destOrd="0" presId="urn:microsoft.com/office/officeart/2005/8/layout/orgChart1"/>
    <dgm:cxn modelId="{16C59C40-3AB7-4044-B91A-8165CB8CC33C}" type="presParOf" srcId="{6140116C-D216-4AE9-A7F9-CDA69317AAFC}" destId="{95BC1009-2647-4D88-8474-27FC47E54446}" srcOrd="0" destOrd="0" presId="urn:microsoft.com/office/officeart/2005/8/layout/orgChart1"/>
    <dgm:cxn modelId="{D5185E6E-7273-40A5-BD3D-94B42D7CCFA6}" type="presParOf" srcId="{6140116C-D216-4AE9-A7F9-CDA69317AAFC}" destId="{FC812772-CA0D-4154-9E52-2C22D1950363}" srcOrd="1" destOrd="0" presId="urn:microsoft.com/office/officeart/2005/8/layout/orgChart1"/>
    <dgm:cxn modelId="{64D96A0F-699E-4DF7-8A7A-B2E13CE41093}" type="presParOf" srcId="{FC812772-CA0D-4154-9E52-2C22D1950363}" destId="{1458E0DC-EA16-46D1-A3E5-EE158E6DFD0C}" srcOrd="0" destOrd="0" presId="urn:microsoft.com/office/officeart/2005/8/layout/orgChart1"/>
    <dgm:cxn modelId="{3E881AC0-4EFE-4897-AC06-D486501A2E5B}" type="presParOf" srcId="{1458E0DC-EA16-46D1-A3E5-EE158E6DFD0C}" destId="{D8C1B0F2-AACD-4F14-9A7E-0C00EC389E61}" srcOrd="0" destOrd="0" presId="urn:microsoft.com/office/officeart/2005/8/layout/orgChart1"/>
    <dgm:cxn modelId="{D968659F-E23B-4935-9336-0EACF4890387}" type="presParOf" srcId="{1458E0DC-EA16-46D1-A3E5-EE158E6DFD0C}" destId="{645CF467-5DC6-410D-8A32-6BC95959ABC0}" srcOrd="1" destOrd="0" presId="urn:microsoft.com/office/officeart/2005/8/layout/orgChart1"/>
    <dgm:cxn modelId="{14537FB4-3AED-4B67-93BE-9BA07723C541}" type="presParOf" srcId="{FC812772-CA0D-4154-9E52-2C22D1950363}" destId="{FDBF6276-98AB-4CB8-8275-C800D7BDBF29}" srcOrd="1" destOrd="0" presId="urn:microsoft.com/office/officeart/2005/8/layout/orgChart1"/>
    <dgm:cxn modelId="{D59C994E-0A61-4723-868E-966AFD37C4D3}" type="presParOf" srcId="{FC812772-CA0D-4154-9E52-2C22D1950363}" destId="{70213430-0545-4F11-A79E-59D208EAA543}" srcOrd="2" destOrd="0" presId="urn:microsoft.com/office/officeart/2005/8/layout/orgChart1"/>
    <dgm:cxn modelId="{16CC48C8-FAA6-48FB-9FFD-DE9F25A8F86F}" type="presParOf" srcId="{6140116C-D216-4AE9-A7F9-CDA69317AAFC}" destId="{E93BA167-1113-4E3B-AFD0-7AD101841F1F}" srcOrd="2" destOrd="0" presId="urn:microsoft.com/office/officeart/2005/8/layout/orgChart1"/>
    <dgm:cxn modelId="{06E06F68-E2C9-4842-B47A-BA249DEE2E9C}" type="presParOf" srcId="{6140116C-D216-4AE9-A7F9-CDA69317AAFC}" destId="{CE77FFB1-F8B8-4A65-8A17-8C27D3DFF40A}" srcOrd="3" destOrd="0" presId="urn:microsoft.com/office/officeart/2005/8/layout/orgChart1"/>
    <dgm:cxn modelId="{35E967F1-2B19-463B-A06E-3E519C9A515A}" type="presParOf" srcId="{CE77FFB1-F8B8-4A65-8A17-8C27D3DFF40A}" destId="{A860D9E7-DE8F-4D1A-A2C1-C39D25416DB7}" srcOrd="0" destOrd="0" presId="urn:microsoft.com/office/officeart/2005/8/layout/orgChart1"/>
    <dgm:cxn modelId="{C16094A9-6657-4389-9C97-CF95952B3B77}" type="presParOf" srcId="{A860D9E7-DE8F-4D1A-A2C1-C39D25416DB7}" destId="{4D9C15ED-961D-4B97-B4D3-D2BE055BF189}" srcOrd="0" destOrd="0" presId="urn:microsoft.com/office/officeart/2005/8/layout/orgChart1"/>
    <dgm:cxn modelId="{93475F68-5F84-4316-80A2-E961908549F4}" type="presParOf" srcId="{A860D9E7-DE8F-4D1A-A2C1-C39D25416DB7}" destId="{CD908E66-70B8-4BFD-AE3E-6BA81FC56CF0}" srcOrd="1" destOrd="0" presId="urn:microsoft.com/office/officeart/2005/8/layout/orgChart1"/>
    <dgm:cxn modelId="{A666AFD9-DA66-4207-BE7B-8C5865189802}" type="presParOf" srcId="{CE77FFB1-F8B8-4A65-8A17-8C27D3DFF40A}" destId="{59212C7B-C0F0-400E-B7C5-DA4A451E9379}" srcOrd="1" destOrd="0" presId="urn:microsoft.com/office/officeart/2005/8/layout/orgChart1"/>
    <dgm:cxn modelId="{2B93801E-1EB2-4409-99DB-22820DF871F4}" type="presParOf" srcId="{CE77FFB1-F8B8-4A65-8A17-8C27D3DFF40A}" destId="{DA359DB9-3F72-4B3D-986A-40A720F49919}" srcOrd="2" destOrd="0" presId="urn:microsoft.com/office/officeart/2005/8/layout/orgChart1"/>
    <dgm:cxn modelId="{02A63A46-88FE-4A41-B2FE-16B6D5E7197E}" type="presParOf" srcId="{6140116C-D216-4AE9-A7F9-CDA69317AAFC}" destId="{97A19CC9-A134-440B-9CF0-BAD34AC178DF}" srcOrd="4" destOrd="0" presId="urn:microsoft.com/office/officeart/2005/8/layout/orgChart1"/>
    <dgm:cxn modelId="{D685D04F-2AEE-46C2-8867-63178B68B02A}" type="presParOf" srcId="{6140116C-D216-4AE9-A7F9-CDA69317AAFC}" destId="{C61810B2-CF58-4B0A-866C-5FE8E8A9314E}" srcOrd="5" destOrd="0" presId="urn:microsoft.com/office/officeart/2005/8/layout/orgChart1"/>
    <dgm:cxn modelId="{E1AB3A66-6EA6-4382-B448-F1023AE35118}" type="presParOf" srcId="{C61810B2-CF58-4B0A-866C-5FE8E8A9314E}" destId="{49B2A7F4-F19D-4250-B888-9134222385E4}" srcOrd="0" destOrd="0" presId="urn:microsoft.com/office/officeart/2005/8/layout/orgChart1"/>
    <dgm:cxn modelId="{6542B9AF-CABD-4508-A849-B0A24CD41F90}" type="presParOf" srcId="{49B2A7F4-F19D-4250-B888-9134222385E4}" destId="{2701A31A-24F1-41D1-A565-0D3E80927954}" srcOrd="0" destOrd="0" presId="urn:microsoft.com/office/officeart/2005/8/layout/orgChart1"/>
    <dgm:cxn modelId="{B479FF6E-6654-4C4C-BC0A-FA3DFD4E13F4}" type="presParOf" srcId="{49B2A7F4-F19D-4250-B888-9134222385E4}" destId="{A4994515-3CD0-400D-B991-7A7353FBDB00}" srcOrd="1" destOrd="0" presId="urn:microsoft.com/office/officeart/2005/8/layout/orgChart1"/>
    <dgm:cxn modelId="{DC6AD375-63AA-4E77-BB82-AF781C9E6AE4}" type="presParOf" srcId="{C61810B2-CF58-4B0A-866C-5FE8E8A9314E}" destId="{3D7D7CC5-EE05-4F17-A8C4-CBB0432BD1B2}" srcOrd="1" destOrd="0" presId="urn:microsoft.com/office/officeart/2005/8/layout/orgChart1"/>
    <dgm:cxn modelId="{12E03FF9-E0BD-4884-B803-40A881EE5AAF}" type="presParOf" srcId="{C61810B2-CF58-4B0A-866C-5FE8E8A9314E}" destId="{5D0F9F65-8131-47B5-8573-77F317EF6860}" srcOrd="2" destOrd="0" presId="urn:microsoft.com/office/officeart/2005/8/layout/orgChart1"/>
    <dgm:cxn modelId="{07F150AD-C9BB-42DE-B016-CFFD910BB686}" type="presParOf" srcId="{3CEED195-4A12-447C-8285-57B4CD556836}" destId="{877B767F-A50C-41FE-A6B2-C5BE9FF2FF9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582EC46-0CC5-45FE-9806-D6D877AB4054}" type="doc">
      <dgm:prSet loTypeId="urn:microsoft.com/office/officeart/2005/8/layout/cycle2" loCatId="cycle" qsTypeId="urn:microsoft.com/office/officeart/2005/8/quickstyle/simple5" qsCatId="simple" csTypeId="urn:microsoft.com/office/officeart/2005/8/colors/accent6_1" csCatId="accent6" phldr="1"/>
      <dgm:spPr/>
    </dgm:pt>
    <dgm:pt modelId="{630C5492-CDBA-43CF-935A-B257DEDAFC68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/>
              <a:effectLst/>
              <a:latin typeface="Arial" charset="0"/>
            </a:rPr>
            <a:t>«Приобщение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/>
              <a:effectLst/>
              <a:latin typeface="Arial" charset="0"/>
            </a:rPr>
            <a:t>к творческой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/>
              <a:effectLst/>
              <a:latin typeface="Arial" charset="0"/>
            </a:rPr>
            <a:t>деятельности»</a:t>
          </a:r>
          <a:endParaRPr kumimoji="0" lang="ru-RU" b="1" i="0" u="none" strike="noStrike" cap="none" normalizeH="0" baseline="0" dirty="0" smtClean="0">
            <a:ln/>
            <a:effectLst/>
            <a:latin typeface="Arial" charset="0"/>
          </a:endParaRPr>
        </a:p>
      </dgm:t>
    </dgm:pt>
    <dgm:pt modelId="{854D3086-56D9-4000-9097-6FE580DC8D5E}" type="parTrans" cxnId="{B211C13D-0CFF-4EE3-8A4E-14D779E65B2C}">
      <dgm:prSet/>
      <dgm:spPr/>
      <dgm:t>
        <a:bodyPr/>
        <a:lstStyle/>
        <a:p>
          <a:endParaRPr lang="ru-RU"/>
        </a:p>
      </dgm:t>
    </dgm:pt>
    <dgm:pt modelId="{BBEB2A82-4A2A-4E70-8040-79C2F8540809}" type="sibTrans" cxnId="{B211C13D-0CFF-4EE3-8A4E-14D779E65B2C}">
      <dgm:prSet/>
      <dgm:spPr/>
      <dgm:t>
        <a:bodyPr/>
        <a:lstStyle/>
        <a:p>
          <a:endParaRPr lang="ru-RU"/>
        </a:p>
      </dgm:t>
    </dgm:pt>
    <dgm:pt modelId="{96ABBCDB-1128-4BEC-A0E6-8F9B897F7928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/>
              <a:effectLst/>
              <a:latin typeface="Arial" charset="0"/>
            </a:rPr>
            <a:t>«Творческий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/>
              <a:effectLst/>
              <a:latin typeface="Arial" charset="0"/>
            </a:rPr>
            <a:t>продукт,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/>
              <a:effectLst/>
              <a:latin typeface="Arial" charset="0"/>
            </a:rPr>
            <a:t>обладает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/>
              <a:effectLst/>
              <a:latin typeface="Arial" charset="0"/>
            </a:rPr>
            <a:t>практической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/>
              <a:effectLst/>
              <a:latin typeface="Arial" charset="0"/>
            </a:rPr>
            <a:t>ценностью»</a:t>
          </a:r>
          <a:endParaRPr kumimoji="0" lang="ru-RU" b="1" i="0" u="none" strike="noStrike" cap="none" normalizeH="0" baseline="0" dirty="0" smtClean="0">
            <a:ln/>
            <a:effectLst/>
            <a:latin typeface="Arial" charset="0"/>
          </a:endParaRPr>
        </a:p>
      </dgm:t>
    </dgm:pt>
    <dgm:pt modelId="{C034ECD0-7B53-4423-9D8E-2CBC292A7BBA}" type="parTrans" cxnId="{0D5E044E-E3CD-405B-BC96-4496E16AD2A8}">
      <dgm:prSet/>
      <dgm:spPr/>
      <dgm:t>
        <a:bodyPr/>
        <a:lstStyle/>
        <a:p>
          <a:endParaRPr lang="ru-RU"/>
        </a:p>
      </dgm:t>
    </dgm:pt>
    <dgm:pt modelId="{C8EF4E35-82E7-4907-8066-BD35CC2B2FF6}" type="sibTrans" cxnId="{0D5E044E-E3CD-405B-BC96-4496E16AD2A8}">
      <dgm:prSet/>
      <dgm:spPr/>
      <dgm:t>
        <a:bodyPr/>
        <a:lstStyle/>
        <a:p>
          <a:endParaRPr lang="ru-RU"/>
        </a:p>
      </dgm:t>
    </dgm:pt>
    <dgm:pt modelId="{7DA3CB2D-FCAA-4535-B263-374BE9176568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/>
              <a:effectLst/>
              <a:latin typeface="Arial" charset="0"/>
            </a:rPr>
            <a:t>«Народное творчество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/>
              <a:effectLst/>
              <a:latin typeface="Arial" charset="0"/>
            </a:rPr>
            <a:t>-как источник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/>
              <a:effectLst/>
              <a:latin typeface="Arial" charset="0"/>
            </a:rPr>
            <a:t>вдохновения»</a:t>
          </a:r>
          <a:endParaRPr kumimoji="0" lang="ru-RU" b="1" i="0" u="none" strike="noStrike" cap="none" normalizeH="0" baseline="0" dirty="0" smtClean="0">
            <a:ln/>
            <a:effectLst/>
            <a:latin typeface="Arial" charset="0"/>
          </a:endParaRPr>
        </a:p>
      </dgm:t>
    </dgm:pt>
    <dgm:pt modelId="{C6719A22-5455-4FD7-B003-908FCC661221}" type="parTrans" cxnId="{81CE98AC-C287-41F9-9315-EA180DA391DF}">
      <dgm:prSet/>
      <dgm:spPr/>
      <dgm:t>
        <a:bodyPr/>
        <a:lstStyle/>
        <a:p>
          <a:endParaRPr lang="ru-RU"/>
        </a:p>
      </dgm:t>
    </dgm:pt>
    <dgm:pt modelId="{DF75EFAE-2316-4E26-AD6C-1034C9B1E8D0}" type="sibTrans" cxnId="{81CE98AC-C287-41F9-9315-EA180DA391DF}">
      <dgm:prSet/>
      <dgm:spPr/>
      <dgm:t>
        <a:bodyPr/>
        <a:lstStyle/>
        <a:p>
          <a:endParaRPr lang="ru-RU"/>
        </a:p>
      </dgm:t>
    </dgm:pt>
    <dgm:pt modelId="{58C534C1-0570-4647-93E1-50F110001034}" type="pres">
      <dgm:prSet presAssocID="{D582EC46-0CC5-45FE-9806-D6D877AB4054}" presName="cycle" presStyleCnt="0">
        <dgm:presLayoutVars>
          <dgm:dir/>
          <dgm:resizeHandles val="exact"/>
        </dgm:presLayoutVars>
      </dgm:prSet>
      <dgm:spPr/>
    </dgm:pt>
    <dgm:pt modelId="{341D4B96-28A0-40CA-A390-AE587A7C33A7}" type="pres">
      <dgm:prSet presAssocID="{630C5492-CDBA-43CF-935A-B257DEDAFC68}" presName="node" presStyleLbl="node1" presStyleIdx="0" presStyleCnt="3" custScaleX="150281" custRadScaleRad="129700" custRadScaleInc="25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9318DE-7376-4A3B-94F9-E85AE36880DB}" type="pres">
      <dgm:prSet presAssocID="{BBEB2A82-4A2A-4E70-8040-79C2F8540809}" presName="sibTrans" presStyleLbl="sibTrans2D1" presStyleIdx="0" presStyleCnt="3"/>
      <dgm:spPr/>
      <dgm:t>
        <a:bodyPr/>
        <a:lstStyle/>
        <a:p>
          <a:endParaRPr lang="ru-RU"/>
        </a:p>
      </dgm:t>
    </dgm:pt>
    <dgm:pt modelId="{EEF6312E-3743-4C92-8131-D7DE7BFE3460}" type="pres">
      <dgm:prSet presAssocID="{BBEB2A82-4A2A-4E70-8040-79C2F8540809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4E8DECE0-13EC-4B24-ABCF-51B2579E178A}" type="pres">
      <dgm:prSet presAssocID="{96ABBCDB-1128-4BEC-A0E6-8F9B897F7928}" presName="node" presStyleLbl="node1" presStyleIdx="1" presStyleCnt="3" custScaleY="134638" custRadScaleRad="93474" custRadScaleInc="-208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368B62-AD05-4E93-BD6D-251C9C7D05DF}" type="pres">
      <dgm:prSet presAssocID="{C8EF4E35-82E7-4907-8066-BD35CC2B2FF6}" presName="sibTrans" presStyleLbl="sibTrans2D1" presStyleIdx="1" presStyleCnt="3"/>
      <dgm:spPr/>
      <dgm:t>
        <a:bodyPr/>
        <a:lstStyle/>
        <a:p>
          <a:endParaRPr lang="ru-RU"/>
        </a:p>
      </dgm:t>
    </dgm:pt>
    <dgm:pt modelId="{3C897F25-58A2-4378-B576-578099F43F8C}" type="pres">
      <dgm:prSet presAssocID="{C8EF4E35-82E7-4907-8066-BD35CC2B2FF6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679DFBD7-A3D4-4F71-8ACB-D83397339E5E}" type="pres">
      <dgm:prSet presAssocID="{7DA3CB2D-FCAA-4535-B263-374BE9176568}" presName="node" presStyleLbl="node1" presStyleIdx="2" presStyleCnt="3" custScaleY="1284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CCDD70-A6A2-4822-B27A-AE4B0F74D0D7}" type="pres">
      <dgm:prSet presAssocID="{DF75EFAE-2316-4E26-AD6C-1034C9B1E8D0}" presName="sibTrans" presStyleLbl="sibTrans2D1" presStyleIdx="2" presStyleCnt="3"/>
      <dgm:spPr/>
      <dgm:t>
        <a:bodyPr/>
        <a:lstStyle/>
        <a:p>
          <a:endParaRPr lang="ru-RU"/>
        </a:p>
      </dgm:t>
    </dgm:pt>
    <dgm:pt modelId="{0E6B9DA7-2B1A-4E4A-A7DB-E8475B2E08E0}" type="pres">
      <dgm:prSet presAssocID="{DF75EFAE-2316-4E26-AD6C-1034C9B1E8D0}" presName="connectorText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9AFCCC02-8397-41DA-8CBC-765665A7E6FE}" type="presOf" srcId="{96ABBCDB-1128-4BEC-A0E6-8F9B897F7928}" destId="{4E8DECE0-13EC-4B24-ABCF-51B2579E178A}" srcOrd="0" destOrd="0" presId="urn:microsoft.com/office/officeart/2005/8/layout/cycle2"/>
    <dgm:cxn modelId="{DA45C9E6-453D-43EE-9571-367D0053F19A}" type="presOf" srcId="{DF75EFAE-2316-4E26-AD6C-1034C9B1E8D0}" destId="{E0CCDD70-A6A2-4822-B27A-AE4B0F74D0D7}" srcOrd="0" destOrd="0" presId="urn:microsoft.com/office/officeart/2005/8/layout/cycle2"/>
    <dgm:cxn modelId="{0660166E-AEFE-4A36-B1C0-5F74A394AAF6}" type="presOf" srcId="{630C5492-CDBA-43CF-935A-B257DEDAFC68}" destId="{341D4B96-28A0-40CA-A390-AE587A7C33A7}" srcOrd="0" destOrd="0" presId="urn:microsoft.com/office/officeart/2005/8/layout/cycle2"/>
    <dgm:cxn modelId="{7283092F-465A-4F89-A55F-EE29706F45BA}" type="presOf" srcId="{7DA3CB2D-FCAA-4535-B263-374BE9176568}" destId="{679DFBD7-A3D4-4F71-8ACB-D83397339E5E}" srcOrd="0" destOrd="0" presId="urn:microsoft.com/office/officeart/2005/8/layout/cycle2"/>
    <dgm:cxn modelId="{81CE98AC-C287-41F9-9315-EA180DA391DF}" srcId="{D582EC46-0CC5-45FE-9806-D6D877AB4054}" destId="{7DA3CB2D-FCAA-4535-B263-374BE9176568}" srcOrd="2" destOrd="0" parTransId="{C6719A22-5455-4FD7-B003-908FCC661221}" sibTransId="{DF75EFAE-2316-4E26-AD6C-1034C9B1E8D0}"/>
    <dgm:cxn modelId="{B211C13D-0CFF-4EE3-8A4E-14D779E65B2C}" srcId="{D582EC46-0CC5-45FE-9806-D6D877AB4054}" destId="{630C5492-CDBA-43CF-935A-B257DEDAFC68}" srcOrd="0" destOrd="0" parTransId="{854D3086-56D9-4000-9097-6FE580DC8D5E}" sibTransId="{BBEB2A82-4A2A-4E70-8040-79C2F8540809}"/>
    <dgm:cxn modelId="{E7C9F2D0-6C89-47FF-9C5A-9CE3A0871E36}" type="presOf" srcId="{C8EF4E35-82E7-4907-8066-BD35CC2B2FF6}" destId="{3C897F25-58A2-4378-B576-578099F43F8C}" srcOrd="1" destOrd="0" presId="urn:microsoft.com/office/officeart/2005/8/layout/cycle2"/>
    <dgm:cxn modelId="{342A880B-89AF-43DA-8B87-46B46AEAAD6B}" type="presOf" srcId="{BBEB2A82-4A2A-4E70-8040-79C2F8540809}" destId="{FB9318DE-7376-4A3B-94F9-E85AE36880DB}" srcOrd="0" destOrd="0" presId="urn:microsoft.com/office/officeart/2005/8/layout/cycle2"/>
    <dgm:cxn modelId="{F9273E31-E5B0-4FF4-85CA-8D235F6F37A2}" type="presOf" srcId="{BBEB2A82-4A2A-4E70-8040-79C2F8540809}" destId="{EEF6312E-3743-4C92-8131-D7DE7BFE3460}" srcOrd="1" destOrd="0" presId="urn:microsoft.com/office/officeart/2005/8/layout/cycle2"/>
    <dgm:cxn modelId="{326F4A5D-B067-418E-8DF8-422B3443EE73}" type="presOf" srcId="{D582EC46-0CC5-45FE-9806-D6D877AB4054}" destId="{58C534C1-0570-4647-93E1-50F110001034}" srcOrd="0" destOrd="0" presId="urn:microsoft.com/office/officeart/2005/8/layout/cycle2"/>
    <dgm:cxn modelId="{14DA71C0-64D6-44C8-8876-2F42F4629299}" type="presOf" srcId="{DF75EFAE-2316-4E26-AD6C-1034C9B1E8D0}" destId="{0E6B9DA7-2B1A-4E4A-A7DB-E8475B2E08E0}" srcOrd="1" destOrd="0" presId="urn:microsoft.com/office/officeart/2005/8/layout/cycle2"/>
    <dgm:cxn modelId="{0D5E044E-E3CD-405B-BC96-4496E16AD2A8}" srcId="{D582EC46-0CC5-45FE-9806-D6D877AB4054}" destId="{96ABBCDB-1128-4BEC-A0E6-8F9B897F7928}" srcOrd="1" destOrd="0" parTransId="{C034ECD0-7B53-4423-9D8E-2CBC292A7BBA}" sibTransId="{C8EF4E35-82E7-4907-8066-BD35CC2B2FF6}"/>
    <dgm:cxn modelId="{4A6F3CF9-0638-43D1-A648-F1F0FA597712}" type="presOf" srcId="{C8EF4E35-82E7-4907-8066-BD35CC2B2FF6}" destId="{C2368B62-AD05-4E93-BD6D-251C9C7D05DF}" srcOrd="0" destOrd="0" presId="urn:microsoft.com/office/officeart/2005/8/layout/cycle2"/>
    <dgm:cxn modelId="{7610105B-68A6-4E86-A882-2A4A365E2536}" type="presParOf" srcId="{58C534C1-0570-4647-93E1-50F110001034}" destId="{341D4B96-28A0-40CA-A390-AE587A7C33A7}" srcOrd="0" destOrd="0" presId="urn:microsoft.com/office/officeart/2005/8/layout/cycle2"/>
    <dgm:cxn modelId="{6CE9DA84-F2C0-474E-868F-7AE3B7BA43E2}" type="presParOf" srcId="{58C534C1-0570-4647-93E1-50F110001034}" destId="{FB9318DE-7376-4A3B-94F9-E85AE36880DB}" srcOrd="1" destOrd="0" presId="urn:microsoft.com/office/officeart/2005/8/layout/cycle2"/>
    <dgm:cxn modelId="{AD8E2D3F-F5B8-4DBF-AAF5-ABE58B3133D6}" type="presParOf" srcId="{FB9318DE-7376-4A3B-94F9-E85AE36880DB}" destId="{EEF6312E-3743-4C92-8131-D7DE7BFE3460}" srcOrd="0" destOrd="0" presId="urn:microsoft.com/office/officeart/2005/8/layout/cycle2"/>
    <dgm:cxn modelId="{ED8D15A0-E5EF-48CB-8CAB-7411C5B87220}" type="presParOf" srcId="{58C534C1-0570-4647-93E1-50F110001034}" destId="{4E8DECE0-13EC-4B24-ABCF-51B2579E178A}" srcOrd="2" destOrd="0" presId="urn:microsoft.com/office/officeart/2005/8/layout/cycle2"/>
    <dgm:cxn modelId="{C0BB31B5-022A-4AF6-AB7F-D0CF8F148967}" type="presParOf" srcId="{58C534C1-0570-4647-93E1-50F110001034}" destId="{C2368B62-AD05-4E93-BD6D-251C9C7D05DF}" srcOrd="3" destOrd="0" presId="urn:microsoft.com/office/officeart/2005/8/layout/cycle2"/>
    <dgm:cxn modelId="{E752D64D-7C65-4066-8B00-EF07F6976E89}" type="presParOf" srcId="{C2368B62-AD05-4E93-BD6D-251C9C7D05DF}" destId="{3C897F25-58A2-4378-B576-578099F43F8C}" srcOrd="0" destOrd="0" presId="urn:microsoft.com/office/officeart/2005/8/layout/cycle2"/>
    <dgm:cxn modelId="{F632AA0C-9BD7-4DFB-96EB-3345EA34082D}" type="presParOf" srcId="{58C534C1-0570-4647-93E1-50F110001034}" destId="{679DFBD7-A3D4-4F71-8ACB-D83397339E5E}" srcOrd="4" destOrd="0" presId="urn:microsoft.com/office/officeart/2005/8/layout/cycle2"/>
    <dgm:cxn modelId="{17C001D1-B1C4-48C7-A89D-8072F3921674}" type="presParOf" srcId="{58C534C1-0570-4647-93E1-50F110001034}" destId="{E0CCDD70-A6A2-4822-B27A-AE4B0F74D0D7}" srcOrd="5" destOrd="0" presId="urn:microsoft.com/office/officeart/2005/8/layout/cycle2"/>
    <dgm:cxn modelId="{7D82C92C-CF6D-4975-869A-98A21FBCC922}" type="presParOf" srcId="{E0CCDD70-A6A2-4822-B27A-AE4B0F74D0D7}" destId="{0E6B9DA7-2B1A-4E4A-A7DB-E8475B2E08E0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7A19CC9-A134-440B-9CF0-BAD34AC178DF}">
      <dsp:nvSpPr>
        <dsp:cNvPr id="0" name=""/>
        <dsp:cNvSpPr/>
      </dsp:nvSpPr>
      <dsp:spPr>
        <a:xfrm>
          <a:off x="4104481" y="2070273"/>
          <a:ext cx="2746575" cy="8100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2773"/>
              </a:lnTo>
              <a:lnTo>
                <a:pt x="2746575" y="582773"/>
              </a:lnTo>
              <a:lnTo>
                <a:pt x="2746575" y="810043"/>
              </a:lnTo>
            </a:path>
          </a:pathLst>
        </a:custGeom>
        <a:noFill/>
        <a:ln w="19050" cap="flat" cmpd="sng" algn="ctr">
          <a:solidFill>
            <a:schemeClr val="accent4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3BA167-1113-4E3B-AFD0-7AD101841F1F}">
      <dsp:nvSpPr>
        <dsp:cNvPr id="0" name=""/>
        <dsp:cNvSpPr/>
      </dsp:nvSpPr>
      <dsp:spPr>
        <a:xfrm>
          <a:off x="3937925" y="2070273"/>
          <a:ext cx="166556" cy="810043"/>
        </a:xfrm>
        <a:custGeom>
          <a:avLst/>
          <a:gdLst/>
          <a:ahLst/>
          <a:cxnLst/>
          <a:rect l="0" t="0" r="0" b="0"/>
          <a:pathLst>
            <a:path>
              <a:moveTo>
                <a:pt x="166556" y="0"/>
              </a:moveTo>
              <a:lnTo>
                <a:pt x="166556" y="582773"/>
              </a:lnTo>
              <a:lnTo>
                <a:pt x="0" y="582773"/>
              </a:lnTo>
              <a:lnTo>
                <a:pt x="0" y="810043"/>
              </a:lnTo>
            </a:path>
          </a:pathLst>
        </a:custGeom>
        <a:noFill/>
        <a:ln w="19050" cap="flat" cmpd="sng" algn="ctr">
          <a:solidFill>
            <a:schemeClr val="accent4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BC1009-2647-4D88-8474-27FC47E54446}">
      <dsp:nvSpPr>
        <dsp:cNvPr id="0" name=""/>
        <dsp:cNvSpPr/>
      </dsp:nvSpPr>
      <dsp:spPr>
        <a:xfrm>
          <a:off x="1137657" y="2070273"/>
          <a:ext cx="2966823" cy="233979"/>
        </a:xfrm>
        <a:custGeom>
          <a:avLst/>
          <a:gdLst/>
          <a:ahLst/>
          <a:cxnLst/>
          <a:rect l="0" t="0" r="0" b="0"/>
          <a:pathLst>
            <a:path>
              <a:moveTo>
                <a:pt x="2966823" y="0"/>
              </a:moveTo>
              <a:lnTo>
                <a:pt x="2966823" y="6709"/>
              </a:lnTo>
              <a:lnTo>
                <a:pt x="0" y="6709"/>
              </a:lnTo>
              <a:lnTo>
                <a:pt x="0" y="233979"/>
              </a:lnTo>
            </a:path>
          </a:pathLst>
        </a:custGeom>
        <a:noFill/>
        <a:ln w="19050" cap="flat" cmpd="sng" algn="ctr">
          <a:solidFill>
            <a:schemeClr val="accent4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DBF8D3-FC07-4B78-BD5C-5A974F129ED4}">
      <dsp:nvSpPr>
        <dsp:cNvPr id="0" name=""/>
        <dsp:cNvSpPr/>
      </dsp:nvSpPr>
      <dsp:spPr>
        <a:xfrm>
          <a:off x="2578982" y="415166"/>
          <a:ext cx="3050997" cy="1655107"/>
        </a:xfrm>
        <a:prstGeom prst="rect">
          <a:avLst/>
        </a:prstGeom>
        <a:solidFill>
          <a:schemeClr val="accent4">
            <a:lumMod val="40000"/>
            <a:lumOff val="60000"/>
            <a:alpha val="80000"/>
          </a:schemeClr>
        </a:solidFill>
        <a:ln w="19050" cap="flat" cmpd="sng" algn="ctr">
          <a:solidFill>
            <a:schemeClr val="accent4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kern="1200" cap="none" normalizeH="0" baseline="0" dirty="0" smtClean="0">
              <a:ln/>
              <a:solidFill>
                <a:schemeClr val="accent6">
                  <a:lumMod val="25000"/>
                </a:schemeClr>
              </a:solidFill>
              <a:effectLst/>
              <a:latin typeface="Arial" charset="0"/>
            </a:rPr>
            <a:t>Изучить народный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kern="1200" cap="none" normalizeH="0" baseline="0" dirty="0" smtClean="0">
              <a:ln/>
              <a:solidFill>
                <a:schemeClr val="accent6">
                  <a:lumMod val="25000"/>
                </a:schemeClr>
              </a:solidFill>
              <a:effectLst/>
              <a:latin typeface="Arial" charset="0"/>
            </a:rPr>
            <a:t> костюм-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kern="1200" cap="none" normalizeH="0" baseline="0" dirty="0" smtClean="0">
              <a:ln/>
              <a:solidFill>
                <a:schemeClr val="accent6">
                  <a:lumMod val="25000"/>
                </a:schemeClr>
              </a:solidFill>
              <a:effectLst/>
              <a:latin typeface="Arial" charset="0"/>
            </a:rPr>
            <a:t>«Тамбовской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kern="1200" cap="none" normalizeH="0" baseline="0" dirty="0" smtClean="0">
              <a:ln/>
              <a:solidFill>
                <a:schemeClr val="accent6">
                  <a:lumMod val="25000"/>
                </a:schemeClr>
              </a:solidFill>
              <a:effectLst/>
              <a:latin typeface="Arial" charset="0"/>
            </a:rPr>
            <a:t>Губернии»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1100" b="0" i="0" u="none" strike="noStrike" kern="1200" cap="none" normalizeH="0" baseline="0" dirty="0" smtClean="0">
            <a:ln/>
            <a:effectLst/>
            <a:latin typeface="Arial" charset="0"/>
          </a:endParaRPr>
        </a:p>
      </dsp:txBody>
      <dsp:txXfrm>
        <a:off x="2578982" y="415166"/>
        <a:ext cx="3050997" cy="1655107"/>
      </dsp:txXfrm>
    </dsp:sp>
    <dsp:sp modelId="{D8C1B0F2-AACD-4F14-9A7E-0C00EC389E61}">
      <dsp:nvSpPr>
        <dsp:cNvPr id="0" name=""/>
        <dsp:cNvSpPr/>
      </dsp:nvSpPr>
      <dsp:spPr>
        <a:xfrm>
          <a:off x="0" y="2304252"/>
          <a:ext cx="2275315" cy="1490022"/>
        </a:xfrm>
        <a:prstGeom prst="rect">
          <a:avLst/>
        </a:prstGeom>
        <a:solidFill>
          <a:schemeClr val="accent4">
            <a:lumMod val="40000"/>
            <a:lumOff val="60000"/>
            <a:alpha val="70000"/>
          </a:schemeClr>
        </a:solidFill>
        <a:ln w="19050" cap="flat" cmpd="sng" algn="ctr">
          <a:solidFill>
            <a:schemeClr val="accent4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kern="1200" cap="none" normalizeH="0" baseline="0" dirty="0" smtClean="0">
              <a:ln/>
              <a:solidFill>
                <a:schemeClr val="accent6">
                  <a:lumMod val="25000"/>
                </a:schemeClr>
              </a:solidFill>
              <a:effectLst/>
              <a:latin typeface="Arial" charset="0"/>
            </a:rPr>
            <a:t>Продумать:</a:t>
          </a:r>
          <a:endParaRPr kumimoji="0" lang="ru-RU" sz="2000" b="1" i="0" u="none" strike="noStrike" kern="1200" cap="none" normalizeH="0" baseline="0" dirty="0" smtClean="0">
            <a:ln/>
            <a:solidFill>
              <a:schemeClr val="accent6">
                <a:lumMod val="25000"/>
              </a:schemeClr>
            </a:solidFill>
            <a:effectLst/>
            <a:latin typeface="Arial" charset="0"/>
          </a:endParaRPr>
        </a:p>
      </dsp:txBody>
      <dsp:txXfrm>
        <a:off x="0" y="2304252"/>
        <a:ext cx="2275315" cy="1490022"/>
      </dsp:txXfrm>
    </dsp:sp>
    <dsp:sp modelId="{4D9C15ED-961D-4B97-B4D3-D2BE055BF189}">
      <dsp:nvSpPr>
        <dsp:cNvPr id="0" name=""/>
        <dsp:cNvSpPr/>
      </dsp:nvSpPr>
      <dsp:spPr>
        <a:xfrm>
          <a:off x="2520282" y="2880316"/>
          <a:ext cx="2835286" cy="1816100"/>
        </a:xfrm>
        <a:prstGeom prst="rect">
          <a:avLst/>
        </a:prstGeom>
        <a:solidFill>
          <a:schemeClr val="accent4">
            <a:lumMod val="40000"/>
            <a:lumOff val="60000"/>
            <a:alpha val="70000"/>
          </a:schemeClr>
        </a:solidFill>
        <a:ln w="19050" cap="flat" cmpd="sng" algn="ctr">
          <a:solidFill>
            <a:schemeClr val="accent4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kern="1200" cap="none" normalizeH="0" baseline="0" dirty="0" smtClean="0">
              <a:ln/>
              <a:solidFill>
                <a:schemeClr val="accent6">
                  <a:lumMod val="25000"/>
                </a:schemeClr>
              </a:solidFill>
              <a:effectLst/>
              <a:latin typeface="Arial" charset="0"/>
            </a:rPr>
            <a:t>Выявить-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kern="1200" cap="none" normalizeH="0" baseline="0" dirty="0" smtClean="0">
              <a:ln/>
              <a:solidFill>
                <a:schemeClr val="accent6">
                  <a:lumMod val="25000"/>
                </a:schemeClr>
              </a:solidFill>
              <a:effectLst/>
              <a:latin typeface="Arial" charset="0"/>
            </a:rPr>
            <a:t>отличительные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kern="1200" cap="none" normalizeH="0" baseline="0" dirty="0" smtClean="0">
              <a:ln/>
              <a:solidFill>
                <a:schemeClr val="accent6">
                  <a:lumMod val="25000"/>
                </a:schemeClr>
              </a:solidFill>
              <a:effectLst/>
              <a:latin typeface="Arial" charset="0"/>
            </a:rPr>
            <a:t>особенности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kern="1200" cap="none" normalizeH="0" baseline="0" dirty="0" smtClean="0">
              <a:ln/>
              <a:solidFill>
                <a:schemeClr val="accent6">
                  <a:lumMod val="25000"/>
                </a:schemeClr>
              </a:solidFill>
              <a:effectLst/>
              <a:latin typeface="Arial" charset="0"/>
            </a:rPr>
            <a:t>«Тамбовского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kern="1200" cap="none" normalizeH="0" baseline="0" dirty="0" smtClean="0">
              <a:ln/>
              <a:solidFill>
                <a:schemeClr val="accent6">
                  <a:lumMod val="25000"/>
                </a:schemeClr>
              </a:solidFill>
              <a:effectLst/>
              <a:latin typeface="Arial" charset="0"/>
            </a:rPr>
            <a:t>народного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kern="1200" cap="none" normalizeH="0" baseline="0" dirty="0" smtClean="0">
              <a:ln/>
              <a:solidFill>
                <a:schemeClr val="accent6">
                  <a:lumMod val="25000"/>
                </a:schemeClr>
              </a:solidFill>
              <a:effectLst/>
              <a:latin typeface="Arial" charset="0"/>
            </a:rPr>
            <a:t>костюма»</a:t>
          </a:r>
          <a:endParaRPr kumimoji="0" lang="ru-RU" sz="2000" b="1" i="0" u="none" strike="noStrike" kern="1200" cap="none" normalizeH="0" baseline="0" dirty="0" smtClean="0">
            <a:ln/>
            <a:solidFill>
              <a:schemeClr val="accent6">
                <a:lumMod val="25000"/>
              </a:schemeClr>
            </a:solidFill>
            <a:effectLst/>
            <a:latin typeface="Arial" charset="0"/>
          </a:endParaRPr>
        </a:p>
      </dsp:txBody>
      <dsp:txXfrm>
        <a:off x="2520282" y="2880316"/>
        <a:ext cx="2835286" cy="1816100"/>
      </dsp:txXfrm>
    </dsp:sp>
    <dsp:sp modelId="{2701A31A-24F1-41D1-A565-0D3E80927954}">
      <dsp:nvSpPr>
        <dsp:cNvPr id="0" name=""/>
        <dsp:cNvSpPr/>
      </dsp:nvSpPr>
      <dsp:spPr>
        <a:xfrm>
          <a:off x="5760649" y="2880316"/>
          <a:ext cx="2180814" cy="1884433"/>
        </a:xfrm>
        <a:prstGeom prst="rect">
          <a:avLst/>
        </a:prstGeom>
        <a:solidFill>
          <a:schemeClr val="accent4">
            <a:lumMod val="40000"/>
            <a:lumOff val="60000"/>
            <a:alpha val="70000"/>
          </a:schemeClr>
        </a:solidFill>
        <a:ln w="19050" cap="flat" cmpd="sng" algn="ctr">
          <a:solidFill>
            <a:schemeClr val="accent4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1100" b="0" i="0" u="none" strike="noStrike" kern="1200" cap="none" normalizeH="0" baseline="0" dirty="0" smtClean="0">
            <a:ln/>
            <a:effectLst/>
            <a:latin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kern="1200" cap="none" normalizeH="0" baseline="0" dirty="0" smtClean="0">
              <a:ln/>
              <a:solidFill>
                <a:schemeClr val="accent6">
                  <a:lumMod val="25000"/>
                </a:schemeClr>
              </a:solidFill>
              <a:effectLst/>
              <a:latin typeface="Arial" charset="0"/>
            </a:rPr>
            <a:t>Зарисовать: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kern="1200" cap="none" normalizeH="0" baseline="0" dirty="0" smtClean="0">
              <a:ln/>
              <a:solidFill>
                <a:schemeClr val="accent6">
                  <a:lumMod val="25000"/>
                </a:schemeClr>
              </a:solidFill>
              <a:effectLst/>
              <a:latin typeface="Arial" charset="0"/>
            </a:rPr>
            <a:t>С учетом цветовой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kern="1200" cap="none" normalizeH="0" baseline="0" dirty="0" smtClean="0">
              <a:ln/>
              <a:solidFill>
                <a:schemeClr val="accent6">
                  <a:lumMod val="25000"/>
                </a:schemeClr>
              </a:solidFill>
              <a:effectLst/>
              <a:latin typeface="Arial" charset="0"/>
            </a:rPr>
            <a:t>гаммы,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kern="1200" cap="none" normalizeH="0" baseline="0" dirty="0" smtClean="0">
              <a:ln/>
              <a:solidFill>
                <a:schemeClr val="accent6">
                  <a:lumMod val="25000"/>
                </a:schemeClr>
              </a:solidFill>
              <a:effectLst/>
              <a:latin typeface="Arial" charset="0"/>
            </a:rPr>
            <a:t> с учетом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kern="1200" cap="none" normalizeH="0" baseline="0" dirty="0" smtClean="0">
              <a:ln/>
              <a:solidFill>
                <a:schemeClr val="accent6">
                  <a:lumMod val="25000"/>
                </a:schemeClr>
              </a:solidFill>
              <a:effectLst/>
              <a:latin typeface="Arial" charset="0"/>
            </a:rPr>
            <a:t>кроя</a:t>
          </a:r>
          <a:r>
            <a:rPr kumimoji="0" lang="ru-RU" sz="1600" b="0" i="0" u="none" strike="noStrike" kern="1200" cap="none" normalizeH="0" baseline="0" dirty="0" smtClean="0">
              <a:ln/>
              <a:effectLst/>
              <a:latin typeface="Arial" charset="0"/>
            </a:rPr>
            <a:t>.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1600" b="0" i="0" u="none" strike="noStrike" kern="1200" cap="none" normalizeH="0" baseline="0" dirty="0" smtClean="0">
            <a:ln/>
            <a:effectLst/>
            <a:latin typeface="Arial" charset="0"/>
          </a:endParaRPr>
        </a:p>
      </dsp:txBody>
      <dsp:txXfrm>
        <a:off x="5760649" y="2880316"/>
        <a:ext cx="2180814" cy="188443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41D4B96-28A0-40CA-A390-AE587A7C33A7}">
      <dsp:nvSpPr>
        <dsp:cNvPr id="0" name=""/>
        <dsp:cNvSpPr/>
      </dsp:nvSpPr>
      <dsp:spPr>
        <a:xfrm>
          <a:off x="1023023" y="215659"/>
          <a:ext cx="2896849" cy="192762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l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l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lt1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lt1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6200">
            <a:schemeClr val="l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 fov="0">
            <a:rot lat="0" lon="0" rev="0"/>
          </a:camera>
          <a:lightRig rig="harsh" dir="t">
            <a:rot lat="6000000" lon="6000000" rev="0"/>
          </a:lightRig>
        </a:scene3d>
        <a:sp3d contourW="10000" prstMaterial="metal">
          <a:bevelT w="20000" h="9000" prst="softRound"/>
          <a:contourClr>
            <a:schemeClr val="lt1">
              <a:hueOff val="0"/>
              <a:satOff val="0"/>
              <a:lumOff val="0"/>
              <a:alphaOff val="0"/>
              <a:shade val="30000"/>
              <a:satMod val="2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kern="1200" cap="none" normalizeH="0" baseline="0" smtClean="0">
              <a:ln/>
              <a:effectLst/>
              <a:latin typeface="Arial" charset="0"/>
            </a:rPr>
            <a:t>«Приобщение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kern="1200" cap="none" normalizeH="0" baseline="0" smtClean="0">
              <a:ln/>
              <a:effectLst/>
              <a:latin typeface="Arial" charset="0"/>
            </a:rPr>
            <a:t>к творческой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kern="1200" cap="none" normalizeH="0" baseline="0" smtClean="0">
              <a:ln/>
              <a:effectLst/>
              <a:latin typeface="Arial" charset="0"/>
            </a:rPr>
            <a:t>деятельности»</a:t>
          </a:r>
          <a:endParaRPr kumimoji="0" lang="ru-RU" sz="1400" b="1" i="0" u="none" strike="noStrike" kern="1200" cap="none" normalizeH="0" baseline="0" dirty="0" smtClean="0">
            <a:ln/>
            <a:effectLst/>
            <a:latin typeface="Arial" charset="0"/>
          </a:endParaRPr>
        </a:p>
      </dsp:txBody>
      <dsp:txXfrm>
        <a:off x="1023023" y="215659"/>
        <a:ext cx="2896849" cy="1927621"/>
      </dsp:txXfrm>
    </dsp:sp>
    <dsp:sp modelId="{FB9318DE-7376-4A3B-94F9-E85AE36880DB}">
      <dsp:nvSpPr>
        <dsp:cNvPr id="0" name=""/>
        <dsp:cNvSpPr/>
      </dsp:nvSpPr>
      <dsp:spPr>
        <a:xfrm rot="3732200">
          <a:off x="2921455" y="2088951"/>
          <a:ext cx="401840" cy="65057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accent6">
                <a:tint val="60000"/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6">
                <a:tint val="60000"/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6">
                <a:tint val="60000"/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accent6">
                <a:tint val="60000"/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accent6">
                <a:tint val="60000"/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6200">
            <a:schemeClr val="accent6">
              <a:tint val="60000"/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 fov="0">
            <a:rot lat="0" lon="0" rev="0"/>
          </a:camera>
          <a:lightRig rig="harsh" dir="t">
            <a:rot lat="6000000" lon="6000000" rev="0"/>
          </a:lightRig>
        </a:scene3d>
        <a:sp3d contourW="10000" prstMaterial="metal">
          <a:bevelT w="20000" h="9000" prst="softRound"/>
          <a:contourClr>
            <a:schemeClr val="accent6">
              <a:tint val="60000"/>
              <a:hueOff val="0"/>
              <a:satOff val="0"/>
              <a:lumOff val="0"/>
              <a:alphaOff val="0"/>
              <a:shade val="30000"/>
              <a:satMod val="2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3732200">
        <a:off x="2921455" y="2088951"/>
        <a:ext cx="401840" cy="650572"/>
      </dsp:txXfrm>
    </dsp:sp>
    <dsp:sp modelId="{4E8DECE0-13EC-4B24-ABCF-51B2579E178A}">
      <dsp:nvSpPr>
        <dsp:cNvPr id="0" name=""/>
        <dsp:cNvSpPr/>
      </dsp:nvSpPr>
      <dsp:spPr>
        <a:xfrm>
          <a:off x="2898502" y="2520195"/>
          <a:ext cx="1927621" cy="259531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l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l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lt1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lt1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6200">
            <a:schemeClr val="l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 fov="0">
            <a:rot lat="0" lon="0" rev="0"/>
          </a:camera>
          <a:lightRig rig="harsh" dir="t">
            <a:rot lat="6000000" lon="6000000" rev="0"/>
          </a:lightRig>
        </a:scene3d>
        <a:sp3d contourW="10000" prstMaterial="metal">
          <a:bevelT w="20000" h="9000" prst="softRound"/>
          <a:contourClr>
            <a:schemeClr val="lt1">
              <a:hueOff val="0"/>
              <a:satOff val="0"/>
              <a:lumOff val="0"/>
              <a:alphaOff val="0"/>
              <a:shade val="30000"/>
              <a:satMod val="2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kern="1200" cap="none" normalizeH="0" baseline="0" dirty="0" smtClean="0">
              <a:ln/>
              <a:effectLst/>
              <a:latin typeface="Arial" charset="0"/>
            </a:rPr>
            <a:t>«Творческий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kern="1200" cap="none" normalizeH="0" baseline="0" dirty="0" smtClean="0">
              <a:ln/>
              <a:effectLst/>
              <a:latin typeface="Arial" charset="0"/>
            </a:rPr>
            <a:t>продукт,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kern="1200" cap="none" normalizeH="0" baseline="0" dirty="0" smtClean="0">
              <a:ln/>
              <a:effectLst/>
              <a:latin typeface="Arial" charset="0"/>
            </a:rPr>
            <a:t>обладает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kern="1200" cap="none" normalizeH="0" baseline="0" dirty="0" smtClean="0">
              <a:ln/>
              <a:effectLst/>
              <a:latin typeface="Arial" charset="0"/>
            </a:rPr>
            <a:t>практической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kern="1200" cap="none" normalizeH="0" baseline="0" dirty="0" smtClean="0">
              <a:ln/>
              <a:effectLst/>
              <a:latin typeface="Arial" charset="0"/>
            </a:rPr>
            <a:t>ценностью»</a:t>
          </a:r>
          <a:endParaRPr kumimoji="0" lang="ru-RU" sz="1400" b="1" i="0" u="none" strike="noStrike" kern="1200" cap="none" normalizeH="0" baseline="0" dirty="0" smtClean="0">
            <a:ln/>
            <a:effectLst/>
            <a:latin typeface="Arial" charset="0"/>
          </a:endParaRPr>
        </a:p>
      </dsp:txBody>
      <dsp:txXfrm>
        <a:off x="2898502" y="2520195"/>
        <a:ext cx="1927621" cy="2595311"/>
      </dsp:txXfrm>
    </dsp:sp>
    <dsp:sp modelId="{C2368B62-AD05-4E93-BD6D-251C9C7D05DF}">
      <dsp:nvSpPr>
        <dsp:cNvPr id="0" name=""/>
        <dsp:cNvSpPr/>
      </dsp:nvSpPr>
      <dsp:spPr>
        <a:xfrm rot="10368260">
          <a:off x="2166670" y="3673642"/>
          <a:ext cx="522798" cy="65057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accent6">
                <a:tint val="60000"/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6">
                <a:tint val="60000"/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6">
                <a:tint val="60000"/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accent6">
                <a:tint val="60000"/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accent6">
                <a:tint val="60000"/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6200">
            <a:schemeClr val="accent6">
              <a:tint val="60000"/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 fov="0">
            <a:rot lat="0" lon="0" rev="0"/>
          </a:camera>
          <a:lightRig rig="harsh" dir="t">
            <a:rot lat="6000000" lon="6000000" rev="0"/>
          </a:lightRig>
        </a:scene3d>
        <a:sp3d contourW="10000" prstMaterial="metal">
          <a:bevelT w="20000" h="9000" prst="softRound"/>
          <a:contourClr>
            <a:schemeClr val="accent6">
              <a:tint val="60000"/>
              <a:hueOff val="0"/>
              <a:satOff val="0"/>
              <a:lumOff val="0"/>
              <a:alphaOff val="0"/>
              <a:shade val="30000"/>
              <a:satMod val="2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10368260">
        <a:off x="2166670" y="3673642"/>
        <a:ext cx="522798" cy="650572"/>
      </dsp:txXfrm>
    </dsp:sp>
    <dsp:sp modelId="{679DFBD7-A3D4-4F71-8ACB-D83397339E5E}">
      <dsp:nvSpPr>
        <dsp:cNvPr id="0" name=""/>
        <dsp:cNvSpPr/>
      </dsp:nvSpPr>
      <dsp:spPr>
        <a:xfrm>
          <a:off x="1067" y="2945577"/>
          <a:ext cx="1927621" cy="2476165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l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l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lt1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lt1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6200">
            <a:schemeClr val="l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 fov="0">
            <a:rot lat="0" lon="0" rev="0"/>
          </a:camera>
          <a:lightRig rig="harsh" dir="t">
            <a:rot lat="6000000" lon="6000000" rev="0"/>
          </a:lightRig>
        </a:scene3d>
        <a:sp3d contourW="10000" prstMaterial="metal">
          <a:bevelT w="20000" h="9000" prst="softRound"/>
          <a:contourClr>
            <a:schemeClr val="lt1">
              <a:hueOff val="0"/>
              <a:satOff val="0"/>
              <a:lumOff val="0"/>
              <a:alphaOff val="0"/>
              <a:shade val="30000"/>
              <a:satMod val="2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kern="1200" cap="none" normalizeH="0" baseline="0" smtClean="0">
              <a:ln/>
              <a:effectLst/>
              <a:latin typeface="Arial" charset="0"/>
            </a:rPr>
            <a:t>«Народное творчество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kern="1200" cap="none" normalizeH="0" baseline="0" smtClean="0">
              <a:ln/>
              <a:effectLst/>
              <a:latin typeface="Arial" charset="0"/>
            </a:rPr>
            <a:t>-как источник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kern="1200" cap="none" normalizeH="0" baseline="0" smtClean="0">
              <a:ln/>
              <a:effectLst/>
              <a:latin typeface="Arial" charset="0"/>
            </a:rPr>
            <a:t>вдохновения»</a:t>
          </a:r>
          <a:endParaRPr kumimoji="0" lang="ru-RU" sz="1400" b="1" i="0" u="none" strike="noStrike" kern="1200" cap="none" normalizeH="0" baseline="0" dirty="0" smtClean="0">
            <a:ln/>
            <a:effectLst/>
            <a:latin typeface="Arial" charset="0"/>
          </a:endParaRPr>
        </a:p>
      </dsp:txBody>
      <dsp:txXfrm>
        <a:off x="1067" y="2945577"/>
        <a:ext cx="1927621" cy="2476165"/>
      </dsp:txXfrm>
    </dsp:sp>
    <dsp:sp modelId="{E0CCDD70-A6A2-4822-B27A-AE4B0F74D0D7}">
      <dsp:nvSpPr>
        <dsp:cNvPr id="0" name=""/>
        <dsp:cNvSpPr/>
      </dsp:nvSpPr>
      <dsp:spPr>
        <a:xfrm rot="17797997">
          <a:off x="1430987" y="2308734"/>
          <a:ext cx="622039" cy="65057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accent6">
                <a:tint val="60000"/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6">
                <a:tint val="60000"/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6">
                <a:tint val="60000"/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accent6">
                <a:tint val="60000"/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accent6">
                <a:tint val="60000"/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6200">
            <a:schemeClr val="accent6">
              <a:tint val="60000"/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 fov="0">
            <a:rot lat="0" lon="0" rev="0"/>
          </a:camera>
          <a:lightRig rig="harsh" dir="t">
            <a:rot lat="6000000" lon="6000000" rev="0"/>
          </a:lightRig>
        </a:scene3d>
        <a:sp3d contourW="10000" prstMaterial="metal">
          <a:bevelT w="20000" h="9000" prst="softRound"/>
          <a:contourClr>
            <a:schemeClr val="accent6">
              <a:tint val="60000"/>
              <a:hueOff val="0"/>
              <a:satOff val="0"/>
              <a:lumOff val="0"/>
              <a:alphaOff val="0"/>
              <a:shade val="30000"/>
              <a:satMod val="2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17797997">
        <a:off x="1430987" y="2308734"/>
        <a:ext cx="622039" cy="6505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D7E7C2-087F-45EA-AB20-7EF4DB0118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blinds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93E344-CCF9-4F29-9AF1-310AB76D91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blinds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A6F827-B3D6-48FE-8482-4EBE5CA99B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blinds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BDBC94-0F16-4580-BCB8-28D6DA90B8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blind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02.10.2018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02.10.2018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02.10.2018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7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WordArt 4"/>
          <p:cNvSpPr>
            <a:spLocks noChangeArrowheads="1" noChangeShapeType="1" noTextEdit="1"/>
          </p:cNvSpPr>
          <p:nvPr/>
        </p:nvSpPr>
        <p:spPr bwMode="auto">
          <a:xfrm rot="21246585">
            <a:off x="971550" y="765175"/>
            <a:ext cx="5710238" cy="295116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 исследовательская </a:t>
            </a:r>
          </a:p>
          <a:p>
            <a:pPr algn="ctr"/>
            <a:r>
              <a:rPr lang="ru-RU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работа</a:t>
            </a:r>
          </a:p>
        </p:txBody>
      </p:sp>
      <p:sp>
        <p:nvSpPr>
          <p:cNvPr id="12291" name="WordArt 5"/>
          <p:cNvSpPr>
            <a:spLocks noChangeArrowheads="1" noChangeShapeType="1" noTextEdit="1"/>
          </p:cNvSpPr>
          <p:nvPr/>
        </p:nvSpPr>
        <p:spPr bwMode="auto">
          <a:xfrm rot="20728499">
            <a:off x="549986" y="3466153"/>
            <a:ext cx="8398871" cy="1585912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28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492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"Костюм </a:t>
            </a:r>
            <a:r>
              <a:rPr lang="ru-RU" sz="2800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492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Т</a:t>
            </a:r>
            <a:r>
              <a:rPr lang="ru-RU" sz="2800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492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амбовщины</a:t>
            </a:r>
            <a:r>
              <a:rPr lang="ru-RU" sz="28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492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 - все </a:t>
            </a:r>
            <a:r>
              <a:rPr lang="ru-RU" sz="28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492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краски радуги"</a:t>
            </a:r>
          </a:p>
        </p:txBody>
      </p:sp>
      <p:sp>
        <p:nvSpPr>
          <p:cNvPr id="12292" name="Line 8"/>
          <p:cNvSpPr>
            <a:spLocks noChangeShapeType="1"/>
          </p:cNvSpPr>
          <p:nvPr/>
        </p:nvSpPr>
        <p:spPr bwMode="auto">
          <a:xfrm>
            <a:off x="539750" y="8542338"/>
            <a:ext cx="714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753" name="Rectangle 9"/>
          <p:cNvSpPr>
            <a:spLocks noChangeArrowheads="1"/>
          </p:cNvSpPr>
          <p:nvPr/>
        </p:nvSpPr>
        <p:spPr bwMode="auto">
          <a:xfrm>
            <a:off x="1258888" y="5876925"/>
            <a:ext cx="3529012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ru-RU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spcBef>
                <a:spcPct val="50000"/>
              </a:spcBef>
              <a:buFontTx/>
              <a:buChar char="•"/>
              <a:defRPr/>
            </a:pPr>
            <a:endParaRPr lang="ru-RU" sz="3200"/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3779838" y="6165850"/>
            <a:ext cx="15843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Кирсанов</a:t>
            </a:r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1476375" y="476250"/>
            <a:ext cx="583159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b="1" dirty="0" smtClean="0">
                <a:cs typeface="Arial" charset="0"/>
              </a:rPr>
              <a:t>ТОГАПОУ</a:t>
            </a:r>
            <a:r>
              <a:rPr lang="ru-RU" b="1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Arial" charset="0"/>
              </a:rPr>
              <a:t> </a:t>
            </a:r>
            <a:r>
              <a:rPr lang="ru-RU" b="1" dirty="0" smtClean="0"/>
              <a:t>«</a:t>
            </a:r>
            <a:r>
              <a:rPr lang="ru-RU" b="1" dirty="0" err="1" smtClean="0"/>
              <a:t>Аграрно</a:t>
            </a:r>
            <a:r>
              <a:rPr lang="ru-RU" b="1" dirty="0" smtClean="0"/>
              <a:t> – промышленный»  колледж</a:t>
            </a:r>
          </a:p>
          <a:p>
            <a:pPr>
              <a:defRPr/>
            </a:pPr>
            <a:endParaRPr lang="ru-RU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1759" name="Rectangle 15"/>
          <p:cNvSpPr>
            <a:spLocks noChangeArrowheads="1"/>
          </p:cNvSpPr>
          <p:nvPr/>
        </p:nvSpPr>
        <p:spPr bwMode="auto">
          <a:xfrm>
            <a:off x="5076056" y="5229225"/>
            <a:ext cx="38164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Руководитель-Савинкова Л. А.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484313"/>
            <a:ext cx="4043363" cy="4465637"/>
          </a:xfrm>
          <a:noFill/>
        </p:spPr>
        <p:txBody>
          <a:bodyPr/>
          <a:lstStyle/>
          <a:p>
            <a:endParaRPr lang="ru-RU" sz="2800" dirty="0" smtClean="0">
              <a:solidFill>
                <a:schemeClr val="bg1"/>
              </a:solidFill>
            </a:endParaRPr>
          </a:p>
          <a:p>
            <a:r>
              <a:rPr lang="ru-RU" sz="2800" dirty="0" smtClean="0">
                <a:solidFill>
                  <a:schemeClr val="accent6">
                    <a:lumMod val="25000"/>
                  </a:schemeClr>
                </a:solidFill>
              </a:rPr>
              <a:t>Обучающиеся развивают такие важные качества, как творческое мышление, ответственность и умение отстаивать свою точку зрения</a:t>
            </a:r>
            <a:r>
              <a:rPr lang="ru-RU" sz="2800" dirty="0" smtClean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20483" name="Рисунок 7" descr="D:\Мои документы\Мои рисунки\Савинкова\P101024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 rot="836931">
            <a:off x="4449763" y="2157413"/>
            <a:ext cx="4259262" cy="3194050"/>
          </a:xfrm>
          <a:noFill/>
        </p:spPr>
      </p:pic>
      <p:sp>
        <p:nvSpPr>
          <p:cNvPr id="20484" name="WordArt 10"/>
          <p:cNvSpPr>
            <a:spLocks noChangeArrowheads="1" noChangeShapeType="1" noTextEdit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сотрудничество - мастер </a:t>
            </a:r>
          </a:p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плюс ученик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WordArt 9"/>
          <p:cNvSpPr>
            <a:spLocks noChangeArrowheads="1" noChangeShapeType="1" noTextEdit="1"/>
          </p:cNvSpPr>
          <p:nvPr/>
        </p:nvSpPr>
        <p:spPr bwMode="auto">
          <a:xfrm>
            <a:off x="250825" y="620713"/>
            <a:ext cx="4033838" cy="1671637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24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ожидаемый результат</a:t>
            </a:r>
          </a:p>
        </p:txBody>
      </p:sp>
      <p:graphicFrame>
        <p:nvGraphicFramePr>
          <p:cNvPr id="5" name="Схема 4"/>
          <p:cNvGraphicFramePr/>
          <p:nvPr/>
        </p:nvGraphicFramePr>
        <p:xfrm>
          <a:off x="4067944" y="476672"/>
          <a:ext cx="4826124" cy="61928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9" name="Picture 21" descr="P1010179"/>
          <p:cNvPicPr>
            <a:picLocks noGrp="1" noChangeAspect="1" noChangeArrowheads="1"/>
          </p:cNvPicPr>
          <p:nvPr>
            <p:ph sz="half" idx="1"/>
          </p:nvPr>
        </p:nvPicPr>
        <p:blipFill>
          <a:blip r:embed="rId7" cstate="print"/>
          <a:srcRect/>
          <a:stretch>
            <a:fillRect/>
          </a:stretch>
        </p:blipFill>
        <p:spPr>
          <a:xfrm>
            <a:off x="250825" y="3141663"/>
            <a:ext cx="3673103" cy="3387725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4750" cy="224408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6600" b="1" dirty="0" smtClean="0">
                <a:solidFill>
                  <a:schemeClr val="accent6">
                    <a:lumMod val="25000"/>
                  </a:schemeClr>
                </a:solidFill>
              </a:rPr>
              <a:t>БЛАГОДАРЮ ЗА ВНИМАНИЕ</a:t>
            </a:r>
            <a:endParaRPr lang="ru-RU" sz="6600" b="1" dirty="0">
              <a:solidFill>
                <a:schemeClr val="accent6">
                  <a:lumMod val="2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1"/>
          <p:cNvSpPr>
            <a:spLocks noChangeArrowheads="1"/>
          </p:cNvSpPr>
          <p:nvPr/>
        </p:nvSpPr>
        <p:spPr bwMode="auto">
          <a:xfrm>
            <a:off x="179512" y="383759"/>
            <a:ext cx="8784976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2000" i="1" dirty="0">
                <a:solidFill>
                  <a:schemeClr val="accent6">
                    <a:lumMod val="25000"/>
                  </a:schemeClr>
                </a:solidFill>
              </a:rPr>
              <a:t>Цели: 1. Создать предпосылки для дальнейшего самостоятельного расширения знаний в решении задач моделирования и художественного оформления народного костюма.</a:t>
            </a:r>
          </a:p>
          <a:p>
            <a:pPr algn="ctr"/>
            <a:r>
              <a:rPr lang="ru-RU" sz="2000" i="1" dirty="0">
                <a:solidFill>
                  <a:schemeClr val="accent6">
                    <a:lumMod val="25000"/>
                  </a:schemeClr>
                </a:solidFill>
              </a:rPr>
              <a:t>2. Способствовать ориентации обучающихся в вопросах </a:t>
            </a:r>
          </a:p>
          <a:p>
            <a:pPr algn="ctr"/>
            <a:r>
              <a:rPr lang="ru-RU" sz="2000" i="1" dirty="0">
                <a:solidFill>
                  <a:schemeClr val="accent6">
                    <a:lumMod val="25000"/>
                  </a:schemeClr>
                </a:solidFill>
              </a:rPr>
              <a:t>исследовательской деятельности.</a:t>
            </a:r>
          </a:p>
          <a:p>
            <a:pPr algn="ctr"/>
            <a:r>
              <a:rPr lang="ru-RU" sz="2000" i="1" dirty="0">
                <a:solidFill>
                  <a:schemeClr val="accent6">
                    <a:lumMod val="25000"/>
                  </a:schemeClr>
                </a:solidFill>
              </a:rPr>
              <a:t>3.Содействовать развитию обучаемого, как личности, способствовать формированию в выборе своей точки </a:t>
            </a:r>
            <a:r>
              <a:rPr lang="ru-RU" sz="2000" i="1" dirty="0" smtClean="0">
                <a:solidFill>
                  <a:schemeClr val="accent6">
                    <a:lumMod val="25000"/>
                  </a:schemeClr>
                </a:solidFill>
              </a:rPr>
              <a:t>зрения.</a:t>
            </a:r>
            <a:r>
              <a:rPr lang="ru-RU" sz="2400" i="1" dirty="0" smtClean="0">
                <a:solidFill>
                  <a:schemeClr val="bg1"/>
                </a:solidFill>
              </a:rPr>
              <a:t> </a:t>
            </a:r>
            <a:r>
              <a:rPr lang="ru-RU" sz="2400" i="1" dirty="0">
                <a:solidFill>
                  <a:schemeClr val="bg1"/>
                </a:solidFill>
              </a:rPr>
              <a:t>потребности </a:t>
            </a:r>
            <a:r>
              <a:rPr lang="ru-RU" sz="2400" i="1" dirty="0" smtClean="0">
                <a:solidFill>
                  <a:schemeClr val="bg1"/>
                </a:solidFill>
              </a:rPr>
              <a:t>к</a:t>
            </a:r>
            <a:endParaRPr lang="ru-RU" sz="2400" i="1" dirty="0">
              <a:solidFill>
                <a:schemeClr val="bg1"/>
              </a:solidFill>
            </a:endParaRPr>
          </a:p>
        </p:txBody>
      </p:sp>
      <p:pic>
        <p:nvPicPr>
          <p:cNvPr id="13316" name="Рисунок 55" descr="19961 байт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 rot="10770492" flipV="1">
            <a:off x="407609" y="3153615"/>
            <a:ext cx="2959100" cy="2825750"/>
          </a:xfrm>
          <a:noFill/>
        </p:spPr>
      </p:pic>
      <p:pic>
        <p:nvPicPr>
          <p:cNvPr id="18443" name="Picture 11" descr="дллл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lum bright="-6000" contrast="12000"/>
          </a:blip>
          <a:stretch>
            <a:fillRect/>
          </a:stretch>
        </p:blipFill>
        <p:spPr>
          <a:xfrm>
            <a:off x="4860032" y="2852936"/>
            <a:ext cx="3888432" cy="3861048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endParaRPr lang="ru-RU" dirty="0" smtClean="0"/>
          </a:p>
          <a:p>
            <a:r>
              <a:rPr lang="ru-RU" sz="3200" dirty="0" smtClean="0">
                <a:solidFill>
                  <a:schemeClr val="accent6">
                    <a:lumMod val="25000"/>
                  </a:schemeClr>
                </a:solidFill>
              </a:rPr>
              <a:t>осмысление причастности к  потребностей общества</a:t>
            </a:r>
          </a:p>
          <a:p>
            <a:r>
              <a:rPr lang="ru-RU" sz="3200" dirty="0" smtClean="0">
                <a:solidFill>
                  <a:schemeClr val="accent6">
                    <a:lumMod val="25000"/>
                  </a:schemeClr>
                </a:solidFill>
              </a:rPr>
              <a:t>усвоение новых понятий, правил, новой информации</a:t>
            </a:r>
          </a:p>
          <a:p>
            <a:r>
              <a:rPr lang="ru-RU" sz="3200" dirty="0" smtClean="0">
                <a:solidFill>
                  <a:schemeClr val="accent6">
                    <a:lumMod val="25000"/>
                  </a:schemeClr>
                </a:solidFill>
              </a:rPr>
              <a:t>формирование практических навыков и умений.</a:t>
            </a:r>
          </a:p>
          <a:p>
            <a:endParaRPr lang="ru-RU" sz="3200" dirty="0" smtClean="0">
              <a:solidFill>
                <a:schemeClr val="bg1"/>
              </a:solidFill>
            </a:endParaRPr>
          </a:p>
        </p:txBody>
      </p:sp>
      <p:sp>
        <p:nvSpPr>
          <p:cNvPr id="14339" name="WordArt 5"/>
          <p:cNvSpPr>
            <a:spLocks noChangeArrowheads="1" noChangeShapeType="1" noTextEdit="1"/>
          </p:cNvSpPr>
          <p:nvPr/>
        </p:nvSpPr>
        <p:spPr bwMode="auto">
          <a:xfrm rot="-10446610" flipH="1" flipV="1">
            <a:off x="1550988" y="171450"/>
            <a:ext cx="5967412" cy="167163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24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1584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 Учебно-позновательная задача 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>
            <a:normAutofit fontScale="92500"/>
          </a:bodyPr>
          <a:lstStyle/>
          <a:p>
            <a:endParaRPr lang="ru-RU" dirty="0" smtClean="0"/>
          </a:p>
          <a:p>
            <a:pPr>
              <a:lnSpc>
                <a:spcPct val="150000"/>
              </a:lnSpc>
            </a:pPr>
            <a:r>
              <a:rPr lang="ru-RU" sz="3200" dirty="0" smtClean="0">
                <a:solidFill>
                  <a:schemeClr val="accent6">
                    <a:lumMod val="25000"/>
                  </a:schemeClr>
                </a:solidFill>
              </a:rPr>
              <a:t>в умении видеть и решать проблемы;</a:t>
            </a:r>
          </a:p>
          <a:p>
            <a:pPr>
              <a:lnSpc>
                <a:spcPct val="150000"/>
              </a:lnSpc>
            </a:pPr>
            <a:r>
              <a:rPr lang="ru-RU" sz="3200" dirty="0" smtClean="0">
                <a:solidFill>
                  <a:schemeClr val="accent6">
                    <a:lumMod val="25000"/>
                  </a:schemeClr>
                </a:solidFill>
              </a:rPr>
              <a:t>в умении применять полученные знания для решения жизненных проблем;</a:t>
            </a:r>
          </a:p>
          <a:p>
            <a:pPr>
              <a:lnSpc>
                <a:spcPct val="150000"/>
              </a:lnSpc>
            </a:pPr>
            <a:r>
              <a:rPr lang="ru-RU" sz="3200" dirty="0" smtClean="0">
                <a:solidFill>
                  <a:schemeClr val="accent6">
                    <a:lumMod val="25000"/>
                  </a:schemeClr>
                </a:solidFill>
              </a:rPr>
              <a:t>в культуре общения.</a:t>
            </a:r>
          </a:p>
        </p:txBody>
      </p:sp>
      <p:sp>
        <p:nvSpPr>
          <p:cNvPr id="15363" name="WordArt 4"/>
          <p:cNvSpPr>
            <a:spLocks noChangeArrowheads="1" noChangeShapeType="1" noTextEdit="1"/>
          </p:cNvSpPr>
          <p:nvPr/>
        </p:nvSpPr>
        <p:spPr bwMode="auto">
          <a:xfrm>
            <a:off x="2051050" y="260350"/>
            <a:ext cx="5400675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Формула успеха: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-8229600" y="260350"/>
            <a:ext cx="7616825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graphicFrame>
        <p:nvGraphicFramePr>
          <p:cNvPr id="5" name="Схема 4"/>
          <p:cNvGraphicFramePr/>
          <p:nvPr/>
        </p:nvGraphicFramePr>
        <p:xfrm>
          <a:off x="539552" y="1484784"/>
          <a:ext cx="8208963" cy="4824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36" name="WordArt 15"/>
          <p:cNvSpPr>
            <a:spLocks noChangeArrowheads="1" noChangeShapeType="1" noTextEdit="1"/>
          </p:cNvSpPr>
          <p:nvPr/>
        </p:nvSpPr>
        <p:spPr bwMode="auto">
          <a:xfrm>
            <a:off x="755650" y="476250"/>
            <a:ext cx="7488238" cy="93186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Карточка-задание: ИССЛЕДУЙ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2843213" y="2205038"/>
            <a:ext cx="3744912" cy="9366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>
                <a:solidFill>
                  <a:schemeClr val="tx2">
                    <a:lumMod val="10000"/>
                  </a:schemeClr>
                </a:solidFill>
              </a:rPr>
              <a:t>НАРОДНЫЙ КОСТЮМ</a:t>
            </a:r>
          </a:p>
        </p:txBody>
      </p:sp>
      <p:sp>
        <p:nvSpPr>
          <p:cNvPr id="6160" name="Rectangle 16"/>
          <p:cNvSpPr>
            <a:spLocks noChangeArrowheads="1"/>
          </p:cNvSpPr>
          <p:nvPr/>
        </p:nvSpPr>
        <p:spPr bwMode="auto">
          <a:xfrm>
            <a:off x="323850" y="2276475"/>
            <a:ext cx="2016125" cy="7921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>
                <a:solidFill>
                  <a:schemeClr val="accent6">
                    <a:lumMod val="25000"/>
                  </a:schemeClr>
                </a:solidFill>
              </a:rPr>
              <a:t>Назначение</a:t>
            </a:r>
          </a:p>
        </p:txBody>
      </p:sp>
      <p:sp>
        <p:nvSpPr>
          <p:cNvPr id="6161" name="Rectangle 17"/>
          <p:cNvSpPr>
            <a:spLocks noChangeArrowheads="1"/>
          </p:cNvSpPr>
          <p:nvPr/>
        </p:nvSpPr>
        <p:spPr bwMode="auto">
          <a:xfrm>
            <a:off x="5003800" y="620713"/>
            <a:ext cx="3744913" cy="12239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>
                <a:solidFill>
                  <a:schemeClr val="accent6">
                    <a:lumMod val="25000"/>
                  </a:schemeClr>
                </a:solidFill>
              </a:rPr>
              <a:t>Региональная </a:t>
            </a:r>
            <a:r>
              <a:rPr lang="ru-RU" sz="2400" b="1" dirty="0" smtClean="0">
                <a:solidFill>
                  <a:schemeClr val="accent6">
                    <a:lumMod val="25000"/>
                  </a:schemeClr>
                </a:solidFill>
              </a:rPr>
              <a:t> </a:t>
            </a:r>
          </a:p>
          <a:p>
            <a:pPr algn="ctr"/>
            <a:r>
              <a:rPr lang="ru-RU" sz="2400" b="1" dirty="0" smtClean="0">
                <a:solidFill>
                  <a:schemeClr val="accent6">
                    <a:lumMod val="25000"/>
                  </a:schemeClr>
                </a:solidFill>
              </a:rPr>
              <a:t>принадлежность</a:t>
            </a:r>
            <a:endParaRPr lang="ru-RU" sz="2400" b="1" dirty="0">
              <a:solidFill>
                <a:schemeClr val="accent6">
                  <a:lumMod val="25000"/>
                </a:schemeClr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accent6">
                    <a:lumMod val="25000"/>
                  </a:schemeClr>
                </a:solidFill>
              </a:rPr>
              <a:t> </a:t>
            </a:r>
            <a:endParaRPr lang="ru-RU" sz="2400" b="1" dirty="0">
              <a:solidFill>
                <a:schemeClr val="accent6">
                  <a:lumMod val="25000"/>
                </a:schemeClr>
              </a:solidFill>
            </a:endParaRPr>
          </a:p>
        </p:txBody>
      </p:sp>
      <p:sp>
        <p:nvSpPr>
          <p:cNvPr id="6162" name="Rectangle 18"/>
          <p:cNvSpPr>
            <a:spLocks noChangeArrowheads="1"/>
          </p:cNvSpPr>
          <p:nvPr/>
        </p:nvSpPr>
        <p:spPr bwMode="auto">
          <a:xfrm>
            <a:off x="395289" y="548680"/>
            <a:ext cx="3888680" cy="129758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400" b="1" dirty="0">
                <a:solidFill>
                  <a:schemeClr val="accent6">
                    <a:lumMod val="25000"/>
                  </a:schemeClr>
                </a:solidFill>
              </a:rPr>
              <a:t>       Социальное </a:t>
            </a:r>
          </a:p>
          <a:p>
            <a:r>
              <a:rPr lang="ru-RU" sz="2400" b="1" dirty="0">
                <a:solidFill>
                  <a:schemeClr val="accent6">
                    <a:lumMod val="25000"/>
                  </a:schemeClr>
                </a:solidFill>
              </a:rPr>
              <a:t>                    положение</a:t>
            </a:r>
          </a:p>
        </p:txBody>
      </p:sp>
      <p:sp>
        <p:nvSpPr>
          <p:cNvPr id="6163" name="Rectangle 19"/>
          <p:cNvSpPr>
            <a:spLocks noChangeArrowheads="1"/>
          </p:cNvSpPr>
          <p:nvPr/>
        </p:nvSpPr>
        <p:spPr bwMode="auto">
          <a:xfrm>
            <a:off x="7019925" y="2133600"/>
            <a:ext cx="1800225" cy="10810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>
                <a:solidFill>
                  <a:schemeClr val="accent6">
                    <a:lumMod val="25000"/>
                  </a:schemeClr>
                </a:solidFill>
              </a:rPr>
              <a:t>Возраст</a:t>
            </a:r>
          </a:p>
        </p:txBody>
      </p:sp>
      <p:sp>
        <p:nvSpPr>
          <p:cNvPr id="6164" name="Rectangle 20"/>
          <p:cNvSpPr>
            <a:spLocks noChangeArrowheads="1"/>
          </p:cNvSpPr>
          <p:nvPr/>
        </p:nvSpPr>
        <p:spPr bwMode="auto">
          <a:xfrm>
            <a:off x="2843213" y="3644900"/>
            <a:ext cx="3529012" cy="4318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400" b="1" dirty="0">
                <a:solidFill>
                  <a:schemeClr val="tx2"/>
                </a:solidFill>
              </a:rPr>
              <a:t>             </a:t>
            </a:r>
            <a:r>
              <a:rPr lang="ru-RU" sz="2400" b="1" dirty="0">
                <a:solidFill>
                  <a:schemeClr val="tx2">
                    <a:lumMod val="10000"/>
                  </a:schemeClr>
                </a:solidFill>
              </a:rPr>
              <a:t>ФУНКЦИИ</a:t>
            </a:r>
          </a:p>
        </p:txBody>
      </p:sp>
      <p:sp>
        <p:nvSpPr>
          <p:cNvPr id="6165" name="Line 21"/>
          <p:cNvSpPr>
            <a:spLocks noChangeShapeType="1"/>
          </p:cNvSpPr>
          <p:nvPr/>
        </p:nvSpPr>
        <p:spPr bwMode="auto">
          <a:xfrm>
            <a:off x="6588125" y="2636838"/>
            <a:ext cx="576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66" name="Line 22"/>
          <p:cNvSpPr>
            <a:spLocks noChangeShapeType="1"/>
          </p:cNvSpPr>
          <p:nvPr/>
        </p:nvSpPr>
        <p:spPr bwMode="auto">
          <a:xfrm flipH="1">
            <a:off x="2339975" y="2636838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67" name="Line 23"/>
          <p:cNvSpPr>
            <a:spLocks noChangeShapeType="1"/>
          </p:cNvSpPr>
          <p:nvPr/>
        </p:nvSpPr>
        <p:spPr bwMode="auto">
          <a:xfrm>
            <a:off x="4716463" y="3141663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168" name="Line 24"/>
          <p:cNvSpPr>
            <a:spLocks noChangeShapeType="1"/>
          </p:cNvSpPr>
          <p:nvPr/>
        </p:nvSpPr>
        <p:spPr bwMode="auto">
          <a:xfrm flipH="1" flipV="1">
            <a:off x="2987675" y="1700213"/>
            <a:ext cx="1081088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69" name="Line 25"/>
          <p:cNvSpPr>
            <a:spLocks noChangeShapeType="1"/>
          </p:cNvSpPr>
          <p:nvPr/>
        </p:nvSpPr>
        <p:spPr bwMode="auto">
          <a:xfrm flipV="1">
            <a:off x="5724525" y="1700213"/>
            <a:ext cx="1008063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70" name="Rectangle 26"/>
          <p:cNvSpPr>
            <a:spLocks noChangeArrowheads="1"/>
          </p:cNvSpPr>
          <p:nvPr/>
        </p:nvSpPr>
        <p:spPr bwMode="auto">
          <a:xfrm>
            <a:off x="683568" y="4437112"/>
            <a:ext cx="7992888" cy="13684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400" b="1" dirty="0"/>
              <a:t>Практическая                                                </a:t>
            </a:r>
            <a:r>
              <a:rPr lang="ru-RU" sz="2400" b="1" dirty="0" smtClean="0"/>
              <a:t>О</a:t>
            </a:r>
            <a:r>
              <a:rPr lang="ru-RU" sz="2400" b="1" dirty="0" smtClean="0"/>
              <a:t>брядовая</a:t>
            </a:r>
            <a:endParaRPr lang="ru-RU" sz="2400" b="1" dirty="0"/>
          </a:p>
          <a:p>
            <a:endParaRPr lang="ru-RU" sz="2400" b="1" dirty="0"/>
          </a:p>
          <a:p>
            <a:r>
              <a:rPr lang="ru-RU" sz="2400" b="1" dirty="0"/>
              <a:t>                     Эстетическая        Магическая</a:t>
            </a:r>
          </a:p>
        </p:txBody>
      </p:sp>
      <p:sp>
        <p:nvSpPr>
          <p:cNvPr id="6171" name="Line 27"/>
          <p:cNvSpPr>
            <a:spLocks noChangeShapeType="1"/>
          </p:cNvSpPr>
          <p:nvPr/>
        </p:nvSpPr>
        <p:spPr bwMode="auto">
          <a:xfrm flipH="1">
            <a:off x="2051050" y="4076700"/>
            <a:ext cx="1944688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72" name="Line 28"/>
          <p:cNvSpPr>
            <a:spLocks noChangeShapeType="1"/>
          </p:cNvSpPr>
          <p:nvPr/>
        </p:nvSpPr>
        <p:spPr bwMode="auto">
          <a:xfrm>
            <a:off x="5580063" y="4076700"/>
            <a:ext cx="1871662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73" name="Line 29"/>
          <p:cNvSpPr>
            <a:spLocks noChangeShapeType="1"/>
          </p:cNvSpPr>
          <p:nvPr/>
        </p:nvSpPr>
        <p:spPr bwMode="auto">
          <a:xfrm flipH="1">
            <a:off x="3995738" y="4149725"/>
            <a:ext cx="360362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74" name="Line 30"/>
          <p:cNvSpPr>
            <a:spLocks noChangeShapeType="1"/>
          </p:cNvSpPr>
          <p:nvPr/>
        </p:nvSpPr>
        <p:spPr bwMode="auto">
          <a:xfrm>
            <a:off x="5219700" y="4221163"/>
            <a:ext cx="360363" cy="1225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6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6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6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6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6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6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6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6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 animBg="1"/>
      <p:bldP spid="6160" grpId="0" animBg="1"/>
      <p:bldP spid="6161" grpId="0" animBg="1"/>
      <p:bldP spid="6162" grpId="0" animBg="1"/>
      <p:bldP spid="6163" grpId="0" animBg="1"/>
      <p:bldP spid="6164" grpId="0" animBg="1"/>
      <p:bldP spid="6165" grpId="0" animBg="1"/>
      <p:bldP spid="6166" grpId="0" animBg="1"/>
      <p:bldP spid="6167" grpId="0" animBg="1"/>
      <p:bldP spid="6168" grpId="0" animBg="1"/>
      <p:bldP spid="6169" grpId="0" animBg="1"/>
      <p:bldP spid="6171" grpId="0" animBg="1"/>
      <p:bldP spid="6172" grpId="0" animBg="1"/>
      <p:bldP spid="6173" grpId="0" animBg="1"/>
      <p:bldP spid="617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 descr="msotw9_temp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31557" r="26993" b="38910"/>
          <a:stretch>
            <a:fillRect/>
          </a:stretch>
        </p:blipFill>
        <p:spPr>
          <a:xfrm>
            <a:off x="1331640" y="1484784"/>
            <a:ext cx="2160240" cy="4176464"/>
          </a:xfrm>
          <a:noFill/>
        </p:spPr>
      </p:pic>
      <p:sp>
        <p:nvSpPr>
          <p:cNvPr id="17411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412776"/>
            <a:ext cx="4100264" cy="4713387"/>
          </a:xfrm>
          <a:noFill/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800" b="1" dirty="0" smtClean="0">
                <a:solidFill>
                  <a:schemeClr val="accent4">
                    <a:lumMod val="75000"/>
                  </a:schemeClr>
                </a:solidFill>
              </a:rPr>
              <a:t>Костюм молодой женщины</a:t>
            </a:r>
          </a:p>
          <a:p>
            <a:pPr>
              <a:lnSpc>
                <a:spcPct val="80000"/>
              </a:lnSpc>
            </a:pPr>
            <a:r>
              <a:rPr lang="ru-RU" sz="1800" b="1" dirty="0" smtClean="0">
                <a:solidFill>
                  <a:schemeClr val="accent4">
                    <a:lumMod val="75000"/>
                  </a:schemeClr>
                </a:solidFill>
              </a:rPr>
              <a:t>Вторая половина </a:t>
            </a:r>
            <a:r>
              <a:rPr lang="en-US" sz="1800" b="1" dirty="0" smtClean="0">
                <a:solidFill>
                  <a:schemeClr val="accent4">
                    <a:lumMod val="75000"/>
                  </a:schemeClr>
                </a:solidFill>
              </a:rPr>
              <a:t>XIX</a:t>
            </a:r>
            <a:r>
              <a:rPr lang="ru-RU" sz="1800" b="1" dirty="0" smtClean="0">
                <a:solidFill>
                  <a:schemeClr val="accent4">
                    <a:lumMod val="75000"/>
                  </a:schemeClr>
                </a:solidFill>
              </a:rPr>
              <a:t> в Тамбовской губернии, Кирсановского уезда, Осиногаевская в., д. Рудовка</a:t>
            </a:r>
          </a:p>
          <a:p>
            <a:pPr>
              <a:lnSpc>
                <a:spcPct val="80000"/>
              </a:lnSpc>
            </a:pPr>
            <a:r>
              <a:rPr lang="ru-RU" sz="1800" b="1" dirty="0" smtClean="0">
                <a:solidFill>
                  <a:schemeClr val="accent4">
                    <a:lumMod val="75000"/>
                  </a:schemeClr>
                </a:solidFill>
              </a:rPr>
              <a:t>Рубаха: дл. 110; шир. 78; дл. рукава 66. Понева: дл. 83; шир. 140. Носов: (верхняя одежда) дл. 109; шир. 125; дл. рукава 27. Сорока (головной убор);  подкостник, кичка: высотой 16, Махры: ул. 42, Ленты: дл. 69. Собиратель В.П. Шнейдер (1904г.)</a:t>
            </a:r>
          </a:p>
          <a:p>
            <a:pPr>
              <a:lnSpc>
                <a:spcPct val="80000"/>
              </a:lnSpc>
            </a:pPr>
            <a:r>
              <a:rPr lang="ru-RU" sz="1800" b="1" dirty="0" smtClean="0">
                <a:solidFill>
                  <a:schemeClr val="accent4">
                    <a:lumMod val="75000"/>
                  </a:schemeClr>
                </a:solidFill>
              </a:rPr>
              <a:t>	Из собрания государственного музея этнографии народов </a:t>
            </a:r>
            <a:r>
              <a:rPr lang="ru-RU" sz="1800" b="1" dirty="0" smtClean="0">
                <a:solidFill>
                  <a:schemeClr val="accent4">
                    <a:lumMod val="75000"/>
                  </a:schemeClr>
                </a:solidFill>
              </a:rPr>
              <a:t>.</a:t>
            </a:r>
            <a:endParaRPr lang="ru-RU" sz="1800" b="1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7412" name="WordArt 6"/>
          <p:cNvSpPr>
            <a:spLocks noChangeArrowheads="1" noChangeShapeType="1" noTextEdit="1"/>
          </p:cNvSpPr>
          <p:nvPr/>
        </p:nvSpPr>
        <p:spPr bwMode="auto">
          <a:xfrm>
            <a:off x="539750" y="0"/>
            <a:ext cx="5832475" cy="155733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 исследуемый материал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0" y="5300663"/>
            <a:ext cx="4392166" cy="1296689"/>
          </a:xfrm>
          <a:noFill/>
        </p:spPr>
        <p:txBody>
          <a:bodyPr>
            <a:normAutofit fontScale="92500" lnSpcReduction="10000"/>
          </a:bodyPr>
          <a:lstStyle/>
          <a:p>
            <a:pPr lvl="1">
              <a:buFontTx/>
              <a:buNone/>
            </a:pPr>
            <a:r>
              <a:rPr lang="ru-RU" sz="2000" b="1" dirty="0" smtClean="0">
                <a:solidFill>
                  <a:schemeClr val="accent6">
                    <a:lumMod val="25000"/>
                  </a:schemeClr>
                </a:solidFill>
              </a:rPr>
              <a:t>В костюме Тамбовской губернии  соединились </a:t>
            </a:r>
          </a:p>
          <a:p>
            <a:pPr lvl="1">
              <a:buFontTx/>
              <a:buNone/>
            </a:pPr>
            <a:r>
              <a:rPr lang="ru-RU" sz="2000" b="1" dirty="0" smtClean="0">
                <a:solidFill>
                  <a:schemeClr val="accent6">
                    <a:lumMod val="25000"/>
                  </a:schemeClr>
                </a:solidFill>
              </a:rPr>
              <a:t>традиции народов</a:t>
            </a:r>
          </a:p>
          <a:p>
            <a:pPr lvl="1">
              <a:buFontTx/>
              <a:buNone/>
            </a:pPr>
            <a:r>
              <a:rPr lang="ru-RU" sz="2000" b="1" dirty="0" smtClean="0">
                <a:solidFill>
                  <a:schemeClr val="accent6">
                    <a:lumMod val="25000"/>
                  </a:schemeClr>
                </a:solidFill>
              </a:rPr>
              <a:t>разных стран</a:t>
            </a:r>
          </a:p>
        </p:txBody>
      </p:sp>
      <p:pic>
        <p:nvPicPr>
          <p:cNvPr id="18436" name="Picture 5" descr="msotw9_temp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31913" y="1989138"/>
            <a:ext cx="4751387" cy="3311525"/>
          </a:xfrm>
          <a:noFill/>
        </p:spPr>
      </p:pic>
      <p:sp>
        <p:nvSpPr>
          <p:cNvPr id="18437" name="Rectangle 7"/>
          <p:cNvSpPr>
            <a:spLocks noChangeArrowheads="1"/>
          </p:cNvSpPr>
          <p:nvPr/>
        </p:nvSpPr>
        <p:spPr bwMode="auto">
          <a:xfrm rot="15656774" flipV="1">
            <a:off x="2679700" y="-4403725"/>
            <a:ext cx="22320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Структурный анализ Тамбовского костюма</a:t>
            </a:r>
          </a:p>
        </p:txBody>
      </p:sp>
      <p:sp>
        <p:nvSpPr>
          <p:cNvPr id="18438" name="WordArt 8"/>
          <p:cNvSpPr>
            <a:spLocks noChangeArrowheads="1" noChangeShapeType="1" noTextEdit="1"/>
          </p:cNvSpPr>
          <p:nvPr/>
        </p:nvSpPr>
        <p:spPr bwMode="auto">
          <a:xfrm>
            <a:off x="468313" y="404813"/>
            <a:ext cx="8135937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 </a:t>
            </a:r>
            <a:r>
              <a:rPr lang="ru-RU" sz="36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Структурный анализ Тамбовского </a:t>
            </a:r>
            <a:r>
              <a:rPr lang="ru-RU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костюма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1520" y="3933056"/>
            <a:ext cx="8686800" cy="2517775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400" dirty="0" smtClean="0">
                <a:solidFill>
                  <a:schemeClr val="accent6">
                    <a:lumMod val="25000"/>
                  </a:schemeClr>
                </a:solidFill>
              </a:rPr>
              <a:t>Искренне хотеть;</a:t>
            </a:r>
          </a:p>
          <a:p>
            <a:pPr>
              <a:lnSpc>
                <a:spcPct val="90000"/>
              </a:lnSpc>
            </a:pPr>
            <a:r>
              <a:rPr lang="ru-RU" sz="2400" dirty="0" smtClean="0">
                <a:solidFill>
                  <a:schemeClr val="accent6">
                    <a:lumMod val="25000"/>
                  </a:schemeClr>
                </a:solidFill>
              </a:rPr>
              <a:t>Накапливать знания;</a:t>
            </a:r>
          </a:p>
          <a:p>
            <a:pPr>
              <a:lnSpc>
                <a:spcPct val="90000"/>
              </a:lnSpc>
            </a:pPr>
            <a:r>
              <a:rPr lang="ru-RU" sz="2400" dirty="0" smtClean="0">
                <a:solidFill>
                  <a:schemeClr val="accent6">
                    <a:lumMod val="25000"/>
                  </a:schemeClr>
                </a:solidFill>
              </a:rPr>
              <a:t>Ко всем старым и новым знаниям подходить творчески - спрашивать, ошибаться, соединять;</a:t>
            </a:r>
          </a:p>
          <a:p>
            <a:pPr>
              <a:lnSpc>
                <a:spcPct val="90000"/>
              </a:lnSpc>
            </a:pPr>
            <a:r>
              <a:rPr lang="ru-RU" sz="2400" dirty="0" smtClean="0">
                <a:solidFill>
                  <a:schemeClr val="accent6">
                    <a:lumMod val="25000"/>
                  </a:schemeClr>
                </a:solidFill>
              </a:rPr>
              <a:t> Много работать не падая духом при неудачах – «Не ошибается лишь тот, кто ничего не делает </a:t>
            </a:r>
          </a:p>
        </p:txBody>
      </p:sp>
      <p:pic>
        <p:nvPicPr>
          <p:cNvPr id="19459" name="Picture 8" descr="P101024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 rot="725205">
            <a:off x="4253469" y="523115"/>
            <a:ext cx="4553039" cy="3338672"/>
          </a:xfrm>
          <a:ln>
            <a:solidFill>
              <a:schemeClr val="accent5">
                <a:lumMod val="50000"/>
              </a:schemeClr>
            </a:solidFill>
          </a:ln>
        </p:spPr>
      </p:pic>
      <p:sp>
        <p:nvSpPr>
          <p:cNvPr id="19460" name="WordArt 5"/>
          <p:cNvSpPr>
            <a:spLocks noChangeArrowheads="1" noChangeShapeType="1" noTextEdit="1"/>
          </p:cNvSpPr>
          <p:nvPr/>
        </p:nvSpPr>
        <p:spPr bwMode="auto">
          <a:xfrm rot="-708517">
            <a:off x="185738" y="406400"/>
            <a:ext cx="4054475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606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 процесс работы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EB2FF"/>
      </a:accent6>
      <a:hlink>
        <a:srgbClr val="0000FF"/>
      </a:hlink>
      <a:folHlink>
        <a:srgbClr val="80008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42</TotalTime>
  <Words>379</Words>
  <Application>Microsoft Office PowerPoint</Application>
  <PresentationFormat>Экран (4:3)</PresentationFormat>
  <Paragraphs>82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Техническая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</cp:revision>
  <dcterms:created xsi:type="dcterms:W3CDTF">2018-02-04T11:55:11Z</dcterms:created>
  <dcterms:modified xsi:type="dcterms:W3CDTF">2018-10-02T20:38:13Z</dcterms:modified>
</cp:coreProperties>
</file>