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86" autoAdjust="0"/>
    <p:restoredTop sz="94660"/>
  </p:normalViewPr>
  <p:slideViewPr>
    <p:cSldViewPr>
      <p:cViewPr varScale="1">
        <p:scale>
          <a:sx n="86" d="100"/>
          <a:sy n="86" d="100"/>
        </p:scale>
        <p:origin x="-14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3786190"/>
            <a:ext cx="6400800" cy="101441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endParaRPr lang="ru-RU" sz="5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071678"/>
            <a:ext cx="857256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Миасс в  разные времена года. </a:t>
            </a:r>
            <a:endParaRPr lang="ru-RU" sz="54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Рисунок 8" descr="ÐÐ°ÑÑÐ¸Ð½ÐºÐ¸ Ð¿Ð¾ Ð·Ð°Ð¿ÑÐ¾ÑÑ Ð¼Ð¸Ð°ÑÑ Ð·Ð¸Ð¼Ð¾Ð¹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500438"/>
            <a:ext cx="2447925" cy="2214554"/>
          </a:xfrm>
          <a:prstGeom prst="rect">
            <a:avLst/>
          </a:prstGeom>
          <a:noFill/>
        </p:spPr>
      </p:pic>
      <p:pic>
        <p:nvPicPr>
          <p:cNvPr id="10" name="Рисунок 9" descr="ÐÐ°ÑÑÐ¸Ð½ÐºÐ¸ Ð¿Ð¾ Ð·Ð°Ð¿ÑÐ¾ÑÑ Ð¼Ð¸Ð°ÑÑ Ð»ÐµÑÐ¾Ð¼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18" y="3786190"/>
            <a:ext cx="278608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ÐÐ°ÑÑÐ¸Ð½ÐºÐ¸ Ð¿Ð¾ Ð·Ð°Ð¿ÑÐ¾ÑÑ Ð¼Ð¸Ð°ÑÑ Ð¾ÑÐµÐ½ÑÑ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0"/>
            <a:ext cx="3228975" cy="180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9" name="Picture 7" descr="ÐÐ°ÑÑÐ¸Ð½ÐºÐ¸ Ð¿Ð¾ Ð·Ð°Ð¿ÑÐ¾ÑÑ Ð¼Ð¸Ð°ÑÑ Ð²ÐµÑÐ½Ð¾Ð¹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66" y="0"/>
            <a:ext cx="3071834" cy="2000240"/>
          </a:xfrm>
          <a:prstGeom prst="rect">
            <a:avLst/>
          </a:prstGeom>
          <a:noFill/>
        </p:spPr>
      </p:pic>
      <p:pic>
        <p:nvPicPr>
          <p:cNvPr id="13" name="Рисунок 12" descr="ÐÐ°ÑÑÐ¸Ð½ÐºÐ¸ Ð¿Ð¾ Ð·Ð°Ð¿ÑÐ¾ÑÑ Ð¼Ð¸Ð°ÑÑ Ð²ÐµÑÐ½Ð¾Ð¹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3714752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/>
              <a:t>                     </a:t>
            </a:r>
            <a:r>
              <a:rPr lang="en-US" sz="4400" b="1" dirty="0" smtClean="0"/>
              <a:t> Winter </a:t>
            </a:r>
            <a:endParaRPr lang="ru-RU" sz="4400" b="1" dirty="0"/>
          </a:p>
        </p:txBody>
      </p:sp>
      <p:pic>
        <p:nvPicPr>
          <p:cNvPr id="4" name="Содержимое 3" descr="ÐÐ°ÑÑÐ¸Ð½ÐºÐ¸ Ð¿Ð¾ Ð·Ð°Ð¿ÑÐ¾ÑÑ Ð¼Ð¸Ð°ÑÑ Ð·Ð¸Ð¼Ð¾Ð¹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7" y="1357298"/>
            <a:ext cx="335758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ÐÐ°ÑÑÐ¸Ð½ÐºÐ¸ Ð¿Ð¾ Ð·Ð°Ð¿ÑÐ¾ÑÑ Ð·Ð¸Ð¼Ð¾Ð¹ Ð¼Ð¸Ð°ÑÑ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2714620"/>
            <a:ext cx="2714644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ÐÐ¾ÑÐ¾Ð¶ÐµÐµ Ð¸Ð·Ð¾Ð±ÑÐ°Ð¶ÐµÐ½Ð¸Ðµ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142852"/>
            <a:ext cx="23622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ÐÐ¾ÑÐ¾Ð¶ÐµÐµ Ð¸Ð·Ð¾Ð±ÑÐ°Ð¶ÐµÐ½Ð¸Ðµ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4143380"/>
            <a:ext cx="220027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ÐÐ°ÑÑÐ¸Ð½ÐºÐ¸ Ð¿Ð¾ Ð·Ð°Ð¿ÑÐ¾ÑÑ Ð·Ð¸Ð¼Ð¾Ð¹ Ð¼Ð¸Ð°ÑÑ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57290" y="4714884"/>
            <a:ext cx="1957390" cy="185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 smtClean="0">
                <a:solidFill>
                  <a:schemeClr val="accent2"/>
                </a:solidFill>
              </a:rPr>
              <a:t>          </a:t>
            </a:r>
            <a:r>
              <a:rPr lang="en-US" sz="4400" b="1" dirty="0" smtClean="0">
                <a:solidFill>
                  <a:schemeClr val="accent2"/>
                </a:solidFill>
              </a:rPr>
              <a:t>         </a:t>
            </a:r>
            <a:r>
              <a:rPr lang="ru-RU" sz="4400" b="1" dirty="0" smtClean="0">
                <a:solidFill>
                  <a:schemeClr val="accent2"/>
                </a:solidFill>
              </a:rPr>
              <a:t> </a:t>
            </a:r>
            <a:r>
              <a:rPr lang="en-US" sz="4400" b="1" dirty="0" smtClean="0">
                <a:solidFill>
                  <a:schemeClr val="accent2"/>
                </a:solidFill>
              </a:rPr>
              <a:t>Spring</a:t>
            </a:r>
            <a:endParaRPr lang="ru-RU" sz="4400" b="1" dirty="0">
              <a:solidFill>
                <a:schemeClr val="accent2"/>
              </a:solidFill>
            </a:endParaRPr>
          </a:p>
        </p:txBody>
      </p:sp>
      <p:pic>
        <p:nvPicPr>
          <p:cNvPr id="4" name="Содержимое 3" descr="ÐÐ°ÑÑÐ¸Ð½ÐºÐ¸ Ð¿Ð¾ Ð·Ð°Ð¿ÑÐ¾ÑÑ Ð²ÐµÑÐ½Ð¾Ð¹ Ð¼Ð¸Ð°ÑÑ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271464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ÐÐ°ÑÑÐ¸Ð½ÐºÐ¸ Ð¿Ð¾ Ð·Ð°Ð¿ÑÐ¾ÑÑ Ð²ÐµÑÐ½Ð¾Ð¹ Ð¼Ð¸Ð°ÑÑ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32" y="357166"/>
            <a:ext cx="257176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ÐÐ°ÑÑÐ¸Ð½ÐºÐ¸ Ð¿Ð¾ Ð·Ð°Ð¿ÑÐ¾ÑÑ Ð²ÐµÑÐ½Ð¾Ð¹ Ð¼Ð¸Ð°ÑÑ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1714488"/>
            <a:ext cx="2705100" cy="2409825"/>
          </a:xfrm>
          <a:prstGeom prst="rect">
            <a:avLst/>
          </a:prstGeom>
          <a:noFill/>
        </p:spPr>
      </p:pic>
      <p:pic>
        <p:nvPicPr>
          <p:cNvPr id="8" name="Рисунок 7" descr="ÐÐ°ÑÑÐ¸Ð½ÐºÐ¸ Ð¿Ð¾ Ð·Ð°Ð¿ÑÐ¾ÑÑ Ð²ÐµÑÐ½Ð¾Ð¹ Ð¼Ð¸Ð°ÑÑ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3000372"/>
            <a:ext cx="2390775" cy="273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ÐÐ°ÑÑÐ¸Ð½ÐºÐ¸ Ð¿Ð¾ Ð·Ð°Ð¿ÑÐ¾ÑÑ Ð²ÐµÑÐ½Ð¾Ð¹ Ð¼Ð¸Ð°ÑÑ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71604" y="4219575"/>
            <a:ext cx="3038475" cy="26384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                   </a:t>
            </a:r>
            <a:r>
              <a:rPr lang="en-US" b="1" dirty="0" smtClean="0">
                <a:solidFill>
                  <a:schemeClr val="tx1"/>
                </a:solidFill>
              </a:rPr>
              <a:t>      Summer </a:t>
            </a:r>
            <a:endParaRPr lang="ru-RU" sz="4400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ÐÐ°ÑÑÐ¸Ð½ÐºÐ¸ Ð¿Ð¾ Ð·Ð°Ð¿ÑÐ¾ÑÑ Ð¼Ð¸Ð°ÑÑ Ð»ÐµÑÐ¾Ð¼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57166"/>
            <a:ext cx="271464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ÐÐ°ÑÑÐ¸Ð½ÐºÐ¸ Ð¿Ð¾ Ð·Ð°Ð¿ÑÐ¾ÑÑ Ð¼Ð¸Ð°ÑÑ Ð»ÐµÑÐ¾Ð¼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1571612"/>
            <a:ext cx="316230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ÐÐ°ÑÑÐ¸Ð½ÐºÐ¸ Ð¿Ð¾ Ð·Ð°Ð¿ÑÐ¾ÑÑ Ð¼Ð¸Ð°ÑÑ Ð»ÐµÑÐ¾Ð¼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36" y="642918"/>
            <a:ext cx="2000264" cy="2314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ÐÐ°ÑÑÐ¸Ð½ÐºÐ¸ Ð¿Ð¾ Ð·Ð°Ð¿ÑÐ¾ÑÑ Ð¼Ð¸Ð°ÑÑ Ð»ÐµÑÐ¾Ð¼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071810"/>
            <a:ext cx="256222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ÐÐ°ÑÑÐ¸Ð½ÐºÐ¸ Ð¿Ð¾ Ð·Ð°Ð¿ÑÐ¾ÑÑ Ð¼Ð¸Ð°ÑÑ Ð»ÐµÑÐ¾Ð¼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4071942"/>
            <a:ext cx="2643206" cy="257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00B050"/>
                </a:solidFill>
              </a:rPr>
              <a:t>    </a:t>
            </a:r>
            <a:r>
              <a:rPr lang="en-US" sz="4400" b="1" dirty="0" smtClean="0">
                <a:solidFill>
                  <a:srgbClr val="00B050"/>
                </a:solidFill>
              </a:rPr>
              <a:t>               Autumn</a:t>
            </a:r>
            <a:endParaRPr lang="ru-RU" sz="4400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C:\Users\1255953\Desktop\download.jp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371477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ÐÐ°ÑÑÐ¸Ð½ÐºÐ¸ Ð¿Ð¾ Ð·Ð°Ð¿ÑÐ¾ÑÑ Ð¼Ð¸Ð°ÑÑ Ð¾ÑÐµÐ½ÑÑ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42852"/>
            <a:ext cx="3143240" cy="2071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18" name="Picture 2" descr="ÐÐ°ÑÑÐ¸Ð½ÐºÐ¸ Ð¿Ð¾ Ð·Ð°Ð¿ÑÐ¾ÑÑ Ð¼Ð¸Ð°ÑÑ Ð¾ÑÐµÐ½ÑÑ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32" y="3714752"/>
            <a:ext cx="2571768" cy="2357454"/>
          </a:xfrm>
          <a:prstGeom prst="rect">
            <a:avLst/>
          </a:prstGeom>
          <a:noFill/>
        </p:spPr>
      </p:pic>
      <p:pic>
        <p:nvPicPr>
          <p:cNvPr id="10" name="Рисунок 9" descr="ÐÐ°ÑÑÐ¸Ð½ÐºÐ¸ Ð¿Ð¾ Ð·Ð°Ð¿ÑÐ¾ÑÑ Ð¼Ð¸Ð°ÑÑ Ð¾ÑÐµÐ½ÑÑ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2285992"/>
            <a:ext cx="248602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ÐÐ°ÑÑÐ¸Ð½ÐºÐ¸ Ð¿Ð¾ Ð·Ð°Ð¿ÑÐ¾ÑÑ Ð¼Ð¸Ð°ÑÑ Ð¾ÑÐµÐ½ÑÑ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6182" y="4714884"/>
            <a:ext cx="2114550" cy="170499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50</TotalTime>
  <Words>14</Words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Справедливость</vt:lpstr>
      <vt:lpstr>Слайд 1</vt:lpstr>
      <vt:lpstr>                      Winter </vt:lpstr>
      <vt:lpstr>                    Spring</vt:lpstr>
      <vt:lpstr>                         Summer </vt:lpstr>
      <vt:lpstr>                   Autumn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1255953</dc:creator>
  <cp:lastModifiedBy>1255953</cp:lastModifiedBy>
  <cp:revision>9</cp:revision>
  <dcterms:created xsi:type="dcterms:W3CDTF">2019-02-18T09:57:53Z</dcterms:created>
  <dcterms:modified xsi:type="dcterms:W3CDTF">2019-03-26T18:00:55Z</dcterms:modified>
</cp:coreProperties>
</file>