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59" r:id="rId4"/>
    <p:sldId id="264" r:id="rId5"/>
    <p:sldId id="277" r:id="rId6"/>
    <p:sldId id="261" r:id="rId7"/>
    <p:sldId id="265" r:id="rId8"/>
    <p:sldId id="266" r:id="rId9"/>
    <p:sldId id="267" r:id="rId10"/>
    <p:sldId id="268" r:id="rId11"/>
    <p:sldId id="279" r:id="rId12"/>
    <p:sldId id="269" r:id="rId13"/>
    <p:sldId id="270" r:id="rId14"/>
    <p:sldId id="271" r:id="rId15"/>
    <p:sldId id="272" r:id="rId16"/>
    <p:sldId id="274" r:id="rId17"/>
    <p:sldId id="278" r:id="rId18"/>
    <p:sldId id="273" r:id="rId19"/>
    <p:sldId id="28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3341" y="1124745"/>
            <a:ext cx="6777318" cy="1152127"/>
          </a:xfrm>
        </p:spPr>
        <p:txBody>
          <a:bodyPr/>
          <a:lstStyle/>
          <a:p>
            <a:r>
              <a:rPr lang="ru-RU" dirty="0" smtClean="0"/>
              <a:t>Открытый показ </a:t>
            </a:r>
            <a:br>
              <a:rPr lang="ru-RU" dirty="0" smtClean="0"/>
            </a:br>
            <a:r>
              <a:rPr lang="ru-RU" dirty="0" smtClean="0"/>
              <a:t>НОД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Интегрированное занятие по познавательному развитию с  элементами художественного творчества.</a:t>
            </a:r>
          </a:p>
          <a:p>
            <a:r>
              <a:rPr lang="ru-RU" dirty="0" smtClean="0"/>
              <a:t>Подготовила и провела: воспитатель 1 категории ГБОУ школа 1467 до 5</a:t>
            </a:r>
          </a:p>
          <a:p>
            <a:r>
              <a:rPr lang="ru-RU" dirty="0" smtClean="0"/>
              <a:t>Шашкина Екатерина Михайловна.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382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404664"/>
            <a:ext cx="7756263" cy="360040"/>
          </a:xfrm>
        </p:spPr>
        <p:txBody>
          <a:bodyPr/>
          <a:lstStyle/>
          <a:p>
            <a:r>
              <a:rPr lang="ru-RU" sz="800" dirty="0" smtClean="0"/>
              <a:t>,</a:t>
            </a:r>
            <a:endParaRPr lang="ru-RU" sz="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80"/>
            <a:ext cx="3803650" cy="2534181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178399" y="476672"/>
            <a:ext cx="3570064" cy="51125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Даже в годы войны метро продолжало строиться.</a:t>
            </a:r>
          </a:p>
          <a:p>
            <a:pPr marL="0" indent="0" algn="just">
              <a:buNone/>
            </a:pPr>
            <a:r>
              <a:rPr lang="ru-RU" dirty="0" smtClean="0"/>
              <a:t>Открываются станции «Площадь Свердлова» ныне «Театральная» и «Завод имени Сталина» сегодня «Автозаводская».</a:t>
            </a:r>
          </a:p>
          <a:p>
            <a:pPr marL="0" indent="0" algn="just">
              <a:buNone/>
            </a:pPr>
            <a:r>
              <a:rPr lang="ru-RU" dirty="0" smtClean="0"/>
              <a:t>«Курская» и «Измайловская» сегодня «Партизанская»</a:t>
            </a:r>
            <a:endParaRPr lang="ru-RU" dirty="0"/>
          </a:p>
        </p:txBody>
      </p:sp>
      <p:pic>
        <p:nvPicPr>
          <p:cNvPr id="5122" name="Picture 2" descr="C:\Users\Екатерина\Pictures\рабочий материал и картинки к презентации МЕТРО\партизанская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04" y="1628800"/>
            <a:ext cx="4032448" cy="2688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Екатерина\Pictures\рабочий материал и картинки к презентации МЕТРО\театральна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08920"/>
            <a:ext cx="4134791" cy="276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64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404664"/>
            <a:ext cx="7756263" cy="1008112"/>
          </a:xfrm>
        </p:spPr>
        <p:txBody>
          <a:bodyPr/>
          <a:lstStyle/>
          <a:p>
            <a:r>
              <a:rPr lang="ru-RU" dirty="0" smtClean="0"/>
              <a:t>Вход в метро.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93350"/>
            <a:ext cx="3803650" cy="2544433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220072" y="1484784"/>
            <a:ext cx="3456384" cy="510874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Для того чтобы пройти на станцию метрополитена нам необходимо оплатить свой проезд.</a:t>
            </a:r>
          </a:p>
          <a:p>
            <a:pPr marL="0" indent="0">
              <a:buNone/>
            </a:pPr>
            <a:r>
              <a:rPr lang="ru-RU" dirty="0" smtClean="0"/>
              <a:t>Люди покупают специальные билеты – транспортные карты и при проходе через турникет прикладывают карту к желтому кругу, устройство внутри считывает информацию и открывает дверцы, приглашая вас войти.</a:t>
            </a:r>
            <a:endParaRPr lang="ru-RU" dirty="0"/>
          </a:p>
        </p:txBody>
      </p:sp>
      <p:pic>
        <p:nvPicPr>
          <p:cNvPr id="2050" name="Picture 2" descr="C:\Users\Екатерина\Pictures\рабочий материал и картинки к презентации МЕТРО\турникет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8" t="15263" r="1"/>
          <a:stretch/>
        </p:blipFill>
        <p:spPr bwMode="auto">
          <a:xfrm>
            <a:off x="395537" y="3933056"/>
            <a:ext cx="4198018" cy="266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62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332656"/>
            <a:ext cx="5184576" cy="864096"/>
          </a:xfrm>
        </p:spPr>
        <p:txBody>
          <a:bodyPr/>
          <a:lstStyle/>
          <a:p>
            <a:r>
              <a:rPr lang="ru-RU" dirty="0" smtClean="0"/>
              <a:t>  Самое, самое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32656"/>
            <a:ext cx="3803650" cy="2535766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220073" y="1340768"/>
            <a:ext cx="3456383" cy="496855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Московское метро – самое красивое!</a:t>
            </a:r>
          </a:p>
          <a:p>
            <a:pPr marL="0" indent="0" algn="just">
              <a:buNone/>
            </a:pPr>
            <a:r>
              <a:rPr lang="ru-RU" dirty="0" smtClean="0"/>
              <a:t>И самое необычное!</a:t>
            </a:r>
          </a:p>
          <a:p>
            <a:pPr marL="0" indent="0" algn="just">
              <a:buNone/>
            </a:pPr>
            <a:r>
              <a:rPr lang="ru-RU" dirty="0" smtClean="0"/>
              <a:t>Только в Московском метро есть станция, которая расположена в середине моста. Это станция – «Воробьевы горы».</a:t>
            </a:r>
          </a:p>
          <a:p>
            <a:pPr marL="0" indent="0" algn="just">
              <a:buNone/>
            </a:pPr>
            <a:r>
              <a:rPr lang="ru-RU" dirty="0" smtClean="0"/>
              <a:t>На стации работает выставка.</a:t>
            </a:r>
            <a:endParaRPr lang="ru-RU" dirty="0"/>
          </a:p>
        </p:txBody>
      </p:sp>
      <p:pic>
        <p:nvPicPr>
          <p:cNvPr id="6146" name="Picture 2" descr="C:\Users\Екатерина\Pictures\рабочий материал и картинки к презентации МЕТРО\воробьевы гор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915" y="3284984"/>
            <a:ext cx="4104457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336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338564"/>
          </a:xfrm>
        </p:spPr>
        <p:txBody>
          <a:bodyPr/>
          <a:lstStyle/>
          <a:p>
            <a:r>
              <a:rPr lang="ru-RU" sz="800" dirty="0"/>
              <a:t>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05395"/>
            <a:ext cx="4126555" cy="2751037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220072" y="692696"/>
            <a:ext cx="3456384" cy="2952328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 smtClean="0"/>
              <a:t>Московский метрополитен многообразен.</a:t>
            </a:r>
          </a:p>
          <a:p>
            <a:pPr marL="0" indent="0" algn="just">
              <a:buNone/>
            </a:pPr>
            <a:r>
              <a:rPr lang="ru-RU" dirty="0" smtClean="0"/>
              <a:t>Есть станции , где поезда едут по улице, есть такие на которые могут приехать сразу три поезда, а есть самые глубокие.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7170" name="Picture 2" descr="C:\Users\Екатерина\Pictures\рабочий материал и картинки к презентации МЕТРО\партизанская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29000"/>
            <a:ext cx="4126556" cy="2511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Екатерина\Pictures\рабочий материал и картинки к презентации МЕТРО\парк победы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692" y="3429001"/>
            <a:ext cx="3767724" cy="251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143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936104"/>
          </a:xfrm>
        </p:spPr>
        <p:txBody>
          <a:bodyPr/>
          <a:lstStyle/>
          <a:p>
            <a:r>
              <a:rPr lang="ru-RU" dirty="0" smtClean="0"/>
              <a:t>Машины роют быстрее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9" y="1124744"/>
            <a:ext cx="3803650" cy="2532144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364088" y="1268760"/>
            <a:ext cx="3084966" cy="484857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Сегодня метростроевцы используют современные технологии при строительстве метро.</a:t>
            </a:r>
          </a:p>
          <a:p>
            <a:pPr marL="0" indent="0" algn="just">
              <a:buNone/>
            </a:pPr>
            <a:r>
              <a:rPr lang="ru-RU" dirty="0" smtClean="0"/>
              <a:t>Умные тоннеле проходческие машины встали на место людей и теперь метро открывает двери новых станций все чаще.</a:t>
            </a:r>
            <a:endParaRPr lang="ru-RU" dirty="0"/>
          </a:p>
        </p:txBody>
      </p:sp>
      <p:pic>
        <p:nvPicPr>
          <p:cNvPr id="8194" name="Picture 2" descr="C:\Users\Екатерина\Pictures\рабочий материал и картинки к презентации МЕТРО\AtgLobbG0w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86571"/>
            <a:ext cx="3672408" cy="305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Екатерина\Pictures\рабочий материал и картинки к презентации МЕТРО\Schematic-of-a-double-shie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625033"/>
            <a:ext cx="4150017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87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936104"/>
          </a:xfrm>
        </p:spPr>
        <p:txBody>
          <a:bodyPr/>
          <a:lstStyle/>
          <a:p>
            <a:r>
              <a:rPr lang="ru-RU" dirty="0" smtClean="0"/>
              <a:t>Метро в каждый район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68760"/>
            <a:ext cx="3803650" cy="2854739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354340" y="1196752"/>
            <a:ext cx="2394123" cy="432048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 smtClean="0"/>
              <a:t>Новые методы строительства метро, позволяют сегодня возводить новые станции гораздо быстрее. Метро уже покинуло пределы МКАД и скоро появится и в нашем районе.</a:t>
            </a:r>
            <a:endParaRPr lang="ru-RU" dirty="0"/>
          </a:p>
        </p:txBody>
      </p:sp>
      <p:pic>
        <p:nvPicPr>
          <p:cNvPr id="9218" name="Picture 2" descr="C:\Users\Екатерина\Pictures\рабочий материал и картинки к презентации МЕТРО\строгино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4200467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Екатерина\Pictures\рабочий материал и картинки к презентации МЕТРО\slavbulvr-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30983"/>
            <a:ext cx="4238245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Екатерина\Pictures\рабочий материал и картинки к презентации МЕТРО\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708920"/>
            <a:ext cx="4316555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Екатерина\Pictures\рабочий материал и картинки к презентации МЕТРО\ленинский проспект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403335"/>
            <a:ext cx="4662661" cy="310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07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720080"/>
          </a:xfrm>
        </p:spPr>
        <p:txBody>
          <a:bodyPr/>
          <a:lstStyle/>
          <a:p>
            <a:r>
              <a:rPr lang="ru-RU" dirty="0" smtClean="0"/>
              <a:t>Метро растёт.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0" r="8210"/>
          <a:stretch/>
        </p:blipFill>
        <p:spPr>
          <a:xfrm>
            <a:off x="262138" y="1268760"/>
            <a:ext cx="3857537" cy="504056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141617"/>
            <a:ext cx="3456384" cy="5191328"/>
          </a:xfrm>
        </p:spPr>
      </p:pic>
    </p:spTree>
    <p:extLst>
      <p:ext uri="{BB962C8B-B14F-4D97-AF65-F5344CB8AC3E}">
        <p14:creationId xmlns:p14="http://schemas.microsoft.com/office/powerpoint/2010/main" val="334031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Переходы – пересадки.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4864"/>
            <a:ext cx="3803650" cy="2535766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868144" y="2240280"/>
            <a:ext cx="2952328" cy="3877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 метро есть станции, которые соединяют в себе несколько линий (веток) подземки. Приехав на такие станции можно перейти по переходу и ехать в другую часть города.</a:t>
            </a:r>
            <a:endParaRPr lang="ru-RU" dirty="0"/>
          </a:p>
        </p:txBody>
      </p:sp>
      <p:pic>
        <p:nvPicPr>
          <p:cNvPr id="1026" name="Picture 2" descr="C:\Users\Екатерина\Pictures\рабочий материал и картинки к презентации МЕТРО\парк культуры12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068960"/>
            <a:ext cx="3998218" cy="266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катерина\Pictures\рабочий материал и картинки к презентации МЕТРО\переход на библиотек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928896"/>
            <a:ext cx="3651870" cy="273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05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548680"/>
            <a:ext cx="8337769" cy="554461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" dirty="0" smtClean="0"/>
              <a:t>.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110377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1080120"/>
          </a:xfrm>
        </p:spPr>
        <p:txBody>
          <a:bodyPr/>
          <a:lstStyle/>
          <a:p>
            <a:r>
              <a:rPr lang="ru-RU" dirty="0" smtClean="0"/>
              <a:t>Вагоностроители.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1"/>
          <a:stretch/>
        </p:blipFill>
        <p:spPr>
          <a:xfrm>
            <a:off x="0" y="1463646"/>
            <a:ext cx="3803650" cy="2397402"/>
          </a:xfrm>
        </p:spPr>
      </p:pic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5220071" y="1412776"/>
            <a:ext cx="3228983" cy="470456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Создают поезда метро люди с замечательной профессией – вагоностроитель. </a:t>
            </a:r>
          </a:p>
          <a:p>
            <a:pPr marL="0" indent="0">
              <a:buNone/>
            </a:pPr>
            <a:r>
              <a:rPr lang="ru-RU" dirty="0" smtClean="0"/>
              <a:t>Именно они собирают на заводах вагоны метро, а ремонтники в депо следят , чтобы весь подвижной состав был исправен и безопасен для пассажиров.</a:t>
            </a:r>
            <a:endParaRPr lang="ru-RU" dirty="0"/>
          </a:p>
        </p:txBody>
      </p:sp>
      <p:pic>
        <p:nvPicPr>
          <p:cNvPr id="3074" name="Picture 2" descr="C:\Users\Екатерина\Pictures\рабочий материал и картинки к презентации МЕТРО\1432811369_modernizaciya_may_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27275"/>
            <a:ext cx="4228898" cy="281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76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348880"/>
            <a:ext cx="7183030" cy="3878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Gabriola" pitchFamily="82" charset="0"/>
              </a:rPr>
              <a:t>Голубой вагон.</a:t>
            </a:r>
            <a:endParaRPr lang="ru-RU" b="1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49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70156"/>
            <a:ext cx="7545161" cy="410572"/>
          </a:xfrm>
        </p:spPr>
        <p:txBody>
          <a:bodyPr/>
          <a:lstStyle/>
          <a:p>
            <a:r>
              <a:rPr lang="ru-RU" sz="800" dirty="0" smtClean="0"/>
              <a:t>,</a:t>
            </a:r>
            <a:endParaRPr lang="ru-RU" sz="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60648"/>
            <a:ext cx="5400600" cy="4050449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755576" y="4293096"/>
            <a:ext cx="7693479" cy="182424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Мы с вами, живем в большом городе, где из одного конца до другого ехать по земле очень долго.</a:t>
            </a:r>
          </a:p>
          <a:p>
            <a:r>
              <a:rPr lang="ru-RU" dirty="0" smtClean="0"/>
              <a:t>Есть в Москве транспорт позволяющий ехать без «пробок» и на большой скорости. Этот транспорт – метро!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462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Первые метростроевцы.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84784"/>
            <a:ext cx="3803650" cy="2537034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ru-RU" dirty="0" smtClean="0"/>
              <a:t>В далеком 1935 году первые строители Московского метро использовали лопаты,    </a:t>
            </a:r>
          </a:p>
          <a:p>
            <a:r>
              <a:rPr lang="ru-RU" dirty="0" smtClean="0"/>
              <a:t>             кирки  и тачки,  </a:t>
            </a:r>
          </a:p>
          <a:p>
            <a:r>
              <a:rPr lang="ru-RU" dirty="0"/>
              <a:t> </a:t>
            </a:r>
            <a:r>
              <a:rPr lang="ru-RU" dirty="0" smtClean="0"/>
              <a:t>            чтобы вырыть </a:t>
            </a:r>
          </a:p>
          <a:p>
            <a:r>
              <a:rPr lang="ru-RU" dirty="0"/>
              <a:t> </a:t>
            </a:r>
            <a:r>
              <a:rPr lang="ru-RU" dirty="0" smtClean="0"/>
              <a:t>            первые тоннели.   </a:t>
            </a:r>
            <a:endParaRPr lang="ru-RU" dirty="0"/>
          </a:p>
        </p:txBody>
      </p:sp>
      <p:pic>
        <p:nvPicPr>
          <p:cNvPr id="1026" name="Picture 2" descr="C:\Users\Екатерина\Pictures\рабочий материал и картинки к презентации МЕТРО\original (4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861048"/>
            <a:ext cx="4104456" cy="273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80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8332469" cy="554461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" dirty="0" smtClean="0"/>
              <a:t>,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5024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404664"/>
            <a:ext cx="7756263" cy="864096"/>
          </a:xfrm>
        </p:spPr>
        <p:txBody>
          <a:bodyPr/>
          <a:lstStyle/>
          <a:p>
            <a:r>
              <a:rPr lang="ru-RU" dirty="0" smtClean="0"/>
              <a:t>Метро открывает двери.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556792"/>
            <a:ext cx="4353973" cy="1872208"/>
          </a:xfrm>
        </p:spPr>
      </p:pic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>
          <a:xfrm>
            <a:off x="4645151" y="1556792"/>
            <a:ext cx="3803904" cy="513623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Первых посетителей Московское метро встретило 15 мая 1935 года. </a:t>
            </a:r>
          </a:p>
          <a:p>
            <a:r>
              <a:rPr lang="ru-RU" dirty="0" smtClean="0"/>
              <a:t>Вход осуществлялся по пригласительным билетам.</a:t>
            </a:r>
          </a:p>
          <a:p>
            <a:r>
              <a:rPr lang="ru-RU" dirty="0" smtClean="0"/>
              <a:t>Первая ветка метро была не очень длинной всего чуть больше 11 км. </a:t>
            </a:r>
          </a:p>
          <a:p>
            <a:r>
              <a:rPr lang="ru-RU" dirty="0" smtClean="0"/>
              <a:t>От «Парка культуры» до «Сокольников» и ответвлением к станции «Смоленская»</a:t>
            </a:r>
            <a:endParaRPr lang="ru-RU" dirty="0"/>
          </a:p>
        </p:txBody>
      </p:sp>
      <p:pic>
        <p:nvPicPr>
          <p:cNvPr id="2050" name="Picture 2" descr="C:\Users\Екатерина\Pictures\рабочий материал и картинки к презентации МЕТРО\5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5" t="22999" r="12223" b="21433"/>
          <a:stretch/>
        </p:blipFill>
        <p:spPr bwMode="auto">
          <a:xfrm>
            <a:off x="245274" y="3645024"/>
            <a:ext cx="4294909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47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260648"/>
            <a:ext cx="7756263" cy="1008112"/>
          </a:xfrm>
        </p:spPr>
        <p:txBody>
          <a:bodyPr/>
          <a:lstStyle/>
          <a:p>
            <a:r>
              <a:rPr lang="ru-RU" dirty="0" smtClean="0"/>
              <a:t>Первые станции.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94" y="1340768"/>
            <a:ext cx="4451722" cy="296781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205500"/>
            <a:ext cx="4991422" cy="2807675"/>
          </a:xfrm>
        </p:spPr>
      </p:pic>
      <p:pic>
        <p:nvPicPr>
          <p:cNvPr id="3074" name="Picture 2" descr="C:\Users\Екатерина\Pictures\рабочий материал и картинки к презентации МЕТРО\1450904631_00_metro_zr_09_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780928"/>
            <a:ext cx="4464496" cy="330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Екатерина\Pictures\рабочий материал и картинки к презентации МЕТРО\метро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356992"/>
            <a:ext cx="4680520" cy="3133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562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936104"/>
          </a:xfrm>
        </p:spPr>
        <p:txBody>
          <a:bodyPr/>
          <a:lstStyle/>
          <a:p>
            <a:r>
              <a:rPr lang="ru-RU" dirty="0" smtClean="0"/>
              <a:t>Подземные дворцы.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3803650" cy="266687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81472"/>
            <a:ext cx="4313944" cy="2880320"/>
          </a:xfrm>
        </p:spPr>
      </p:pic>
      <p:pic>
        <p:nvPicPr>
          <p:cNvPr id="4098" name="Picture 2" descr="C:\Users\Екатерина\Pictures\рабочий материал и картинки к презентации МЕТРО\смоленска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49571"/>
            <a:ext cx="3997987" cy="2650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Екатерина\Pictures\рабочий материал и картинки к презентации МЕТРО\сокольники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746" y="3657539"/>
            <a:ext cx="4121686" cy="274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9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Роковые сороковые.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00808"/>
            <a:ext cx="3546303" cy="4248472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Метро строилось не только как средство передвижения, но и как бомбоубежище. </a:t>
            </a:r>
          </a:p>
          <a:p>
            <a:pPr marL="0" indent="0" algn="just">
              <a:buNone/>
            </a:pPr>
            <a:r>
              <a:rPr lang="ru-RU" dirty="0" smtClean="0"/>
              <a:t>В годы ВОВ при налетах фашистской авиации люди спасались в метро.</a:t>
            </a:r>
          </a:p>
          <a:p>
            <a:pPr marL="0" indent="0" algn="just">
              <a:buNone/>
            </a:pPr>
            <a:r>
              <a:rPr lang="ru-RU" dirty="0" smtClean="0"/>
              <a:t>На некоторых станциях работали даже библиотеки.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434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32301</TotalTime>
  <Words>481</Words>
  <Application>Microsoft Office PowerPoint</Application>
  <PresentationFormat>Экран (4:3)</PresentationFormat>
  <Paragraphs>52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Твердый переплет</vt:lpstr>
      <vt:lpstr>Открытый показ  НОД</vt:lpstr>
      <vt:lpstr>Голубой вагон.</vt:lpstr>
      <vt:lpstr>,</vt:lpstr>
      <vt:lpstr>Первые метростроевцы.</vt:lpstr>
      <vt:lpstr>,</vt:lpstr>
      <vt:lpstr>Метро открывает двери.</vt:lpstr>
      <vt:lpstr>Первые станции.</vt:lpstr>
      <vt:lpstr>Подземные дворцы.</vt:lpstr>
      <vt:lpstr>Роковые сороковые.</vt:lpstr>
      <vt:lpstr>,</vt:lpstr>
      <vt:lpstr>Вход в метро.</vt:lpstr>
      <vt:lpstr>  Самое, самое</vt:lpstr>
      <vt:lpstr>.</vt:lpstr>
      <vt:lpstr>Машины роют быстрее</vt:lpstr>
      <vt:lpstr>Метро в каждый район</vt:lpstr>
      <vt:lpstr>Метро растёт.</vt:lpstr>
      <vt:lpstr>Переходы – пересадки.</vt:lpstr>
      <vt:lpstr>.</vt:lpstr>
      <vt:lpstr>Вагоностроители.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Екатерина</cp:lastModifiedBy>
  <cp:revision>25</cp:revision>
  <dcterms:created xsi:type="dcterms:W3CDTF">2016-10-11T17:08:09Z</dcterms:created>
  <dcterms:modified xsi:type="dcterms:W3CDTF">2016-11-20T16:35:43Z</dcterms:modified>
</cp:coreProperties>
</file>