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5" r:id="rId10"/>
    <p:sldId id="269" r:id="rId11"/>
    <p:sldId id="266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879178A-8953-49E0-B7D6-D2CDC8731D04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8880ED-CE2D-4DC2-8688-FDFF44FEB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4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B2E3A-CC4C-4660-9FEA-EAE97FF32D6E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77989-A5E1-437B-BDF6-26815FC10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11"/>
            <p:cNvSpPr txBox="1"/>
            <p:nvPr/>
          </p:nvSpPr>
          <p:spPr>
            <a:xfrm>
              <a:off x="4146745" y="1381458"/>
              <a:ext cx="877650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5743-3982-4C0B-9C9E-4C225E93D310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4EDF8-95A9-4E38-A9FC-9DBE24F22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2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B70E6-668A-44D7-A756-5EBA827B0818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90135-7AC5-41B5-A2A0-E2072A093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9B8B-7567-4BFB-BCB4-97E739F01F78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B942A-983C-4A69-B599-AFB2E1191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F9A97-AA05-483E-84F8-5DE781CBADD2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6B17C-1309-4696-8136-8381ED3E3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15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1210B-96F1-49B8-A0B7-4A1C71578FF6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1ADC-EFA9-407B-B209-6910C674D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6A24-B4F8-4C92-9F0C-31511DE929C4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1422E-FD96-4C2A-9565-223C30139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B7C04-B18D-475B-B660-49976EE6C742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9A030-1B02-47D1-AD23-37F92D765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789B-B014-483A-9FE0-C7FA66137CD8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B0FCC-90E7-44C2-9F97-84E4E615D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8FE8F-51D5-43E2-85DF-B05DADB5A523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185DA-23A7-4607-9CCC-960AC6DFF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F3DC4CBE-2EFE-4953-8339-1D1DB73AB960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360BE9F-3F5C-44C7-84DD-6DFDEF2F0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1" r:id="rId7"/>
    <p:sldLayoutId id="2147483670" r:id="rId8"/>
    <p:sldLayoutId id="2147483669" r:id="rId9"/>
    <p:sldLayoutId id="2147483678" r:id="rId10"/>
    <p:sldLayoutId id="21474836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476672"/>
            <a:ext cx="6777318" cy="264304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i="1" dirty="0" smtClean="0">
                <a:effectLst/>
              </a:rPr>
              <a:t>Урок литературного чтения по теме: </a:t>
            </a:r>
            <a:br>
              <a:rPr lang="ru-RU" sz="4400" i="1" dirty="0" smtClean="0">
                <a:effectLst/>
              </a:rPr>
            </a:br>
            <a:r>
              <a:rPr lang="ru-RU" sz="4400" i="1" dirty="0" smtClean="0">
                <a:solidFill>
                  <a:srgbClr val="FFFF00"/>
                </a:solidFill>
                <a:effectLst/>
              </a:rPr>
              <a:t>Агния Львовна </a:t>
            </a:r>
            <a:r>
              <a:rPr lang="ru-RU" sz="4400" i="1" dirty="0" err="1" smtClean="0">
                <a:solidFill>
                  <a:srgbClr val="FFFF00"/>
                </a:solidFill>
                <a:effectLst/>
              </a:rPr>
              <a:t>Барто</a:t>
            </a:r>
            <a:r>
              <a:rPr lang="ru-RU" sz="4400" i="1" dirty="0" smtClean="0">
                <a:solidFill>
                  <a:srgbClr val="FFFF00"/>
                </a:solidFill>
                <a:effectLst/>
              </a:rPr>
              <a:t> «Вовка – добрая душа»</a:t>
            </a:r>
            <a:endParaRPr lang="ru-RU" sz="4400" i="1" dirty="0">
              <a:solidFill>
                <a:srgbClr val="FFFF00"/>
              </a:solidFill>
              <a:effectLst/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1441450"/>
          </a:xfrm>
        </p:spPr>
        <p:txBody>
          <a:bodyPr/>
          <a:lstStyle/>
          <a:p>
            <a:pPr algn="r"/>
            <a:r>
              <a:rPr lang="ru-RU" sz="2000" dirty="0" smtClean="0">
                <a:effectLst/>
              </a:rPr>
              <a:t>Выполнила: учитель начальных классов, </a:t>
            </a:r>
          </a:p>
          <a:p>
            <a:pPr algn="r"/>
            <a:r>
              <a:rPr lang="ru-RU" sz="2000" dirty="0" smtClean="0">
                <a:effectLst/>
              </a:rPr>
              <a:t>МАОУ «СОШ № 1» города Черепанова</a:t>
            </a:r>
          </a:p>
          <a:p>
            <a:pPr algn="r"/>
            <a:r>
              <a:rPr lang="ru-RU" sz="2000" dirty="0" err="1" smtClean="0">
                <a:effectLst/>
              </a:rPr>
              <a:t>Гетманова</a:t>
            </a:r>
            <a:r>
              <a:rPr lang="ru-RU" sz="2000" dirty="0" smtClean="0">
                <a:effectLst/>
              </a:rPr>
              <a:t> Светлана Юрьевна</a:t>
            </a:r>
          </a:p>
          <a:p>
            <a:pPr algn="r"/>
            <a:endParaRPr lang="ru-RU" sz="2000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Работа в группах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57450" y="2247900"/>
            <a:ext cx="4229100" cy="38782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4213" y="1773238"/>
            <a:ext cx="7745412" cy="4392612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Вовка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6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5760" indent="-365760" algn="ctr" fontAlgn="auto">
              <a:spcAft>
                <a:spcPts val="0"/>
              </a:spcAft>
              <a:defRPr/>
            </a:pPr>
            <a:endParaRPr lang="ru-RU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57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кластер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852738"/>
            <a:ext cx="2698750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4113" y="2852738"/>
            <a:ext cx="2447925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2832100"/>
            <a:ext cx="2630487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smtClean="0"/>
              <a:t>Сегодня на уроке было интересно</a:t>
            </a:r>
          </a:p>
          <a:p>
            <a:r>
              <a:rPr lang="ru-RU" smtClean="0"/>
              <a:t>Я понял, что</a:t>
            </a:r>
          </a:p>
          <a:p>
            <a:r>
              <a:rPr lang="ru-RU" smtClean="0"/>
              <a:t>Мне захотелось </a:t>
            </a:r>
          </a:p>
          <a:p>
            <a:endParaRPr lang="ru-RU" smtClean="0"/>
          </a:p>
        </p:txBody>
      </p:sp>
      <p:sp>
        <p:nvSpPr>
          <p:cNvPr id="2560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Рефлексия 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4149725"/>
            <a:ext cx="1779588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3613" y="4149725"/>
            <a:ext cx="1931987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4149725"/>
            <a:ext cx="2173287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Выставка книг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349500"/>
            <a:ext cx="25209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9638" y="2349500"/>
            <a:ext cx="2427287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2349500"/>
            <a:ext cx="2189163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690563" y="1204913"/>
            <a:ext cx="7754937" cy="1911350"/>
          </a:xfrm>
        </p:spPr>
        <p:txBody>
          <a:bodyPr/>
          <a:lstStyle/>
          <a:p>
            <a:r>
              <a:rPr lang="ru-RU" smtClean="0"/>
              <a:t>Спасибо за активную работу на уроке</a:t>
            </a:r>
          </a:p>
        </p:txBody>
      </p:sp>
      <p:sp>
        <p:nvSpPr>
          <p:cNvPr id="27650" name="Текст 2"/>
          <p:cNvSpPr>
            <a:spLocks noGrp="1"/>
          </p:cNvSpPr>
          <p:nvPr>
            <p:ph type="body" idx="1"/>
          </p:nvPr>
        </p:nvSpPr>
        <p:spPr>
          <a:xfrm>
            <a:off x="698500" y="3767138"/>
            <a:ext cx="7735888" cy="1500187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140968"/>
            <a:ext cx="434617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" pitchFamily="2" charset="2"/>
              <a:buNone/>
            </a:pPr>
            <a:endParaRPr lang="ru-RU" dirty="0" smtClean="0"/>
          </a:p>
          <a:p>
            <a:pPr marL="0" indent="0" algn="ctr">
              <a:buFont typeface="Wingdings" pitchFamily="2" charset="2"/>
              <a:buNone/>
            </a:pPr>
            <a:r>
              <a:rPr lang="ru-RU" dirty="0" smtClean="0"/>
              <a:t>В работе использованы интернет ресурсы, а также материал из учебника по литературному чтению 2 класс автор («Школа России»). </a:t>
            </a:r>
            <a:r>
              <a:rPr lang="ru-RU" dirty="0" err="1" smtClean="0"/>
              <a:t>Л.Ф.Климанова</a:t>
            </a:r>
            <a:r>
              <a:rPr lang="ru-RU" dirty="0" smtClean="0"/>
              <a:t>,  </a:t>
            </a:r>
            <a:r>
              <a:rPr lang="ru-RU" dirty="0" err="1" smtClean="0"/>
              <a:t>В.Г.Горецкий</a:t>
            </a:r>
            <a:r>
              <a:rPr lang="ru-RU" dirty="0" smtClean="0"/>
              <a:t>, </a:t>
            </a:r>
            <a:r>
              <a:rPr lang="ru-RU" dirty="0" err="1" smtClean="0"/>
              <a:t>М.:Просвещение</a:t>
            </a:r>
            <a:r>
              <a:rPr lang="ru-RU" dirty="0" smtClean="0"/>
              <a:t> (2015 год)</a:t>
            </a:r>
          </a:p>
        </p:txBody>
      </p:sp>
      <p:sp>
        <p:nvSpPr>
          <p:cNvPr id="2867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ресурсы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Улыбнулись небесам,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Улыбнулись парусам,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Улыбнулись всем кто рядом,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Потому что всем мы рады!</a:t>
            </a:r>
          </a:p>
          <a:p>
            <a:pPr marL="365760" indent="-365760" fontAlgn="auto"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Настрой на урок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 маленького Сани </a:t>
            </a:r>
            <a:endParaRPr lang="ru-RU" sz="4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сани едут </a:t>
            </a:r>
            <a:r>
              <a:rPr lang="ru-RU" sz="4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сами. 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Сани едут сами </a:t>
            </a:r>
            <a:endParaRPr lang="ru-RU" sz="4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 </a:t>
            </a:r>
            <a:r>
              <a:rPr lang="ru-RU" sz="4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маленького Сани. </a:t>
            </a:r>
          </a:p>
          <a:p>
            <a:pPr marL="365760" indent="-365760"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Речевая разминка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Актуализация знаний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205038"/>
            <a:ext cx="6408737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Вовка – добрая душа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349500"/>
            <a:ext cx="277177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добро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276475"/>
            <a:ext cx="345598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276475"/>
            <a:ext cx="34290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437112"/>
            <a:ext cx="2735560" cy="230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1945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зло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132856"/>
            <a:ext cx="439248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5253"/>
            <a:ext cx="3600400" cy="374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476250"/>
            <a:ext cx="8096250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Char char="-"/>
            </a:pPr>
            <a:endParaRPr lang="ru-RU" dirty="0" smtClean="0"/>
          </a:p>
          <a:p>
            <a:pPr algn="ctr">
              <a:buFontTx/>
              <a:buChar char="-"/>
            </a:pPr>
            <a:endParaRPr lang="ru-RU" dirty="0" smtClean="0"/>
          </a:p>
          <a:p>
            <a:pPr algn="ctr">
              <a:buFontTx/>
              <a:buChar char="-"/>
            </a:pPr>
            <a:r>
              <a:rPr lang="ru-RU" dirty="0" smtClean="0"/>
              <a:t>Понравился ли вам Вовка?</a:t>
            </a:r>
          </a:p>
          <a:p>
            <a:pPr algn="ctr">
              <a:buFontTx/>
              <a:buChar char="-"/>
            </a:pPr>
            <a:r>
              <a:rPr lang="ru-RU" dirty="0" smtClean="0"/>
              <a:t>Хотели бы вы иметь такого друга?</a:t>
            </a:r>
          </a:p>
          <a:p>
            <a:pPr algn="ctr">
              <a:buFontTx/>
              <a:buChar char="-"/>
            </a:pPr>
            <a:r>
              <a:rPr lang="ru-RU" dirty="0" smtClean="0"/>
              <a:t>Что вы можете о нем сказать, какой он?</a:t>
            </a:r>
          </a:p>
          <a:p>
            <a:pPr algn="ctr">
              <a:buFontTx/>
              <a:buChar char="-"/>
            </a:pPr>
            <a:r>
              <a:rPr lang="ru-RU" dirty="0" smtClean="0"/>
              <a:t>Каким вы увидели Вовку в других произведениях </a:t>
            </a:r>
          </a:p>
          <a:p>
            <a:pPr marL="0" indent="0" algn="ctr">
              <a:buNone/>
            </a:pPr>
            <a:r>
              <a:rPr lang="ru-RU" dirty="0" smtClean="0"/>
              <a:t>А. </a:t>
            </a:r>
            <a:r>
              <a:rPr lang="ru-RU" dirty="0" err="1" smtClean="0"/>
              <a:t>Барто</a:t>
            </a:r>
            <a:r>
              <a:rPr lang="ru-RU" dirty="0" smtClean="0"/>
              <a:t>? 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2253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Работа в парах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вердый переплет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137</TotalTime>
  <Words>161</Words>
  <Application>Microsoft Office PowerPoint</Application>
  <PresentationFormat>Экран (4:3)</PresentationFormat>
  <Paragraphs>41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Твердый переплет</vt:lpstr>
      <vt:lpstr>Урок литературного чтения по теме:  Агния Львовна Барто «Вовка – добрая душа»</vt:lpstr>
      <vt:lpstr>Настрой на урок </vt:lpstr>
      <vt:lpstr>Речевая разминка</vt:lpstr>
      <vt:lpstr>Актуализация знаний</vt:lpstr>
      <vt:lpstr>Вовка – добрая душа</vt:lpstr>
      <vt:lpstr>добро</vt:lpstr>
      <vt:lpstr>зло</vt:lpstr>
      <vt:lpstr>Презентация PowerPoint</vt:lpstr>
      <vt:lpstr>Работа в парах</vt:lpstr>
      <vt:lpstr>Работа в группах</vt:lpstr>
      <vt:lpstr>кластер</vt:lpstr>
      <vt:lpstr>Рефлексия </vt:lpstr>
      <vt:lpstr>Выставка книг</vt:lpstr>
      <vt:lpstr>Спасибо за активную работу на уроке</vt:lpstr>
      <vt:lpstr>ресурсы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по теме:  Агния Львовна Барто «Вовка – добрая душа»</dc:title>
  <dc:creator>Админ</dc:creator>
  <cp:lastModifiedBy>Админ</cp:lastModifiedBy>
  <cp:revision>14</cp:revision>
  <dcterms:created xsi:type="dcterms:W3CDTF">2015-01-30T13:01:40Z</dcterms:created>
  <dcterms:modified xsi:type="dcterms:W3CDTF">2017-07-04T05:47:51Z</dcterms:modified>
</cp:coreProperties>
</file>