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598" autoAdjust="0"/>
  </p:normalViewPr>
  <p:slideViewPr>
    <p:cSldViewPr>
      <p:cViewPr varScale="1">
        <p:scale>
          <a:sx n="102" d="100"/>
          <a:sy n="102" d="100"/>
        </p:scale>
        <p:origin x="26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D403C84-3E5C-49E2-80BF-2DF5E567B0DF}" type="datetimeFigureOut">
              <a:rPr lang="ru-RU" smtClean="0"/>
              <a:pPr/>
              <a:t>24.03.2018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598B43-426C-4F06-9D56-9C50D0EA6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-171400"/>
            <a:ext cx="6908304" cy="2907754"/>
          </a:xfrm>
        </p:spPr>
        <p:txBody>
          <a:bodyPr/>
          <a:lstStyle/>
          <a:p>
            <a:r>
              <a:rPr lang="ru-RU" dirty="0" smtClean="0"/>
              <a:t>     Упражнение</a:t>
            </a:r>
            <a:br>
              <a:rPr lang="ru-RU" dirty="0" smtClean="0"/>
            </a:br>
            <a:r>
              <a:rPr lang="ru-RU" dirty="0" smtClean="0"/>
              <a:t>«Спорные</a:t>
            </a:r>
            <a:br>
              <a:rPr lang="ru-RU" dirty="0" smtClean="0"/>
            </a:br>
            <a:r>
              <a:rPr lang="ru-RU" dirty="0" smtClean="0"/>
              <a:t> утверждения"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proxy.imgsmail.r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852936"/>
            <a:ext cx="4392488" cy="37231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Упражнение «Никто не знает, что я…»</a:t>
            </a:r>
            <a:endParaRPr lang="ru-RU" dirty="0"/>
          </a:p>
        </p:txBody>
      </p:sp>
      <p:pic>
        <p:nvPicPr>
          <p:cNvPr id="4" name="Содержимое 3" descr="e0c8618081934344a7d79a42c7b12302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28700" y="1848644"/>
            <a:ext cx="6096000" cy="43688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«Ассоциации»</a:t>
            </a:r>
            <a:endParaRPr lang="ru-RU" dirty="0"/>
          </a:p>
        </p:txBody>
      </p:sp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«Марионетки»</a:t>
            </a:r>
            <a:endParaRPr lang="ru-RU" dirty="0"/>
          </a:p>
        </p:txBody>
      </p:sp>
      <p:pic>
        <p:nvPicPr>
          <p:cNvPr id="9" name="Содержимое 8" descr="marionetki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4012" y="1999456"/>
            <a:ext cx="4905375" cy="406717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Упражнение «Отказ»</a:t>
            </a:r>
            <a:endParaRPr lang="ru-RU" dirty="0"/>
          </a:p>
        </p:txBody>
      </p:sp>
      <p:pic>
        <p:nvPicPr>
          <p:cNvPr id="4" name="Содержимое 3" descr="19572915-pro-narkotiki-prezentaci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7468" y="1609725"/>
            <a:ext cx="5938463" cy="484663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 Упражнение</a:t>
            </a:r>
            <a:br>
              <a:rPr lang="ru-RU" dirty="0" smtClean="0"/>
            </a:br>
            <a:r>
              <a:rPr lang="ru-RU" dirty="0" smtClean="0"/>
              <a:t>          «Портрет наркомана»</a:t>
            </a:r>
            <a:endParaRPr lang="ru-RU" dirty="0"/>
          </a:p>
        </p:txBody>
      </p:sp>
      <p:pic>
        <p:nvPicPr>
          <p:cNvPr id="4" name="Содержимое 3" descr="6a04f68a76d08b4237bdff56b561df9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20040"/>
            <a:ext cx="65085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Упражнение </a:t>
            </a:r>
            <a:br>
              <a:rPr lang="ru-RU" dirty="0" smtClean="0"/>
            </a:br>
            <a:r>
              <a:rPr lang="ru-RU" dirty="0" smtClean="0"/>
              <a:t>«Да здравствует жизнь!»</a:t>
            </a:r>
            <a:endParaRPr lang="ru-RU" dirty="0"/>
          </a:p>
        </p:txBody>
      </p:sp>
      <p:pic>
        <p:nvPicPr>
          <p:cNvPr id="4" name="Содержимое 3" descr="0002-002-Zdorov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5" y="1600200"/>
            <a:ext cx="6401684" cy="48012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С1 слайд  кажи наркотикам НЕТ!</a:t>
            </a:r>
            <a:endParaRPr lang="ru-RU" dirty="0"/>
          </a:p>
        </p:txBody>
      </p:sp>
      <p:pic>
        <p:nvPicPr>
          <p:cNvPr id="4" name="Содержимое 3" descr="narkotikam-n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9609" y="1609725"/>
            <a:ext cx="6634181" cy="484663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официальный сайт ФСКН России (</a:t>
            </a:r>
            <a:r>
              <a:rPr lang="ru-RU" dirty="0" err="1" smtClean="0"/>
              <a:t>www.fskn.ru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письмо</a:t>
            </a:r>
          </a:p>
          <a:p>
            <a:r>
              <a:rPr lang="ru-RU" dirty="0" smtClean="0"/>
              <a:t>информация о вреде наркотических средств.</a:t>
            </a:r>
          </a:p>
          <a:p>
            <a:r>
              <a:rPr lang="ru-RU" dirty="0" smtClean="0"/>
              <a:t> правда о наркотиках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117</TotalTime>
  <Words>48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Trebuchet MS</vt:lpstr>
      <vt:lpstr>Wingdings</vt:lpstr>
      <vt:lpstr>Wingdings 2</vt:lpstr>
      <vt:lpstr>Изящная</vt:lpstr>
      <vt:lpstr>     Упражнение «Спорные  утверждения"</vt:lpstr>
      <vt:lpstr>Упражнение «Никто не знает, что я…»</vt:lpstr>
      <vt:lpstr>Упражнение «Ассоциации»</vt:lpstr>
      <vt:lpstr>Упражнение «Марионетки»</vt:lpstr>
      <vt:lpstr>       Упражнение «Отказ»</vt:lpstr>
      <vt:lpstr>                 Упражнение           «Портрет наркомана»</vt:lpstr>
      <vt:lpstr>             Упражнение  «Да здравствует жизнь!»</vt:lpstr>
      <vt:lpstr>С1 слайд  кажи наркотикам НЕТ!</vt:lpstr>
      <vt:lpstr>официальный сайт ФСКН России (www.fskn.ru)</vt:lpstr>
    </vt:vector>
  </TitlesOfParts>
  <Company>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Библиотекарь</dc:creator>
  <cp:lastModifiedBy>Алексей Шавлов</cp:lastModifiedBy>
  <cp:revision>15</cp:revision>
  <dcterms:created xsi:type="dcterms:W3CDTF">2016-05-19T06:18:03Z</dcterms:created>
  <dcterms:modified xsi:type="dcterms:W3CDTF">2018-03-24T13:35:02Z</dcterms:modified>
</cp:coreProperties>
</file>