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x-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9"/>
  </p:notesMasterIdLst>
  <p:sldIdLst>
    <p:sldId id="320" r:id="rId2"/>
    <p:sldId id="276" r:id="rId3"/>
    <p:sldId id="257" r:id="rId4"/>
    <p:sldId id="321" r:id="rId5"/>
    <p:sldId id="284" r:id="rId6"/>
    <p:sldId id="325" r:id="rId7"/>
    <p:sldId id="326" r:id="rId8"/>
    <p:sldId id="324" r:id="rId9"/>
    <p:sldId id="327" r:id="rId10"/>
    <p:sldId id="329" r:id="rId11"/>
    <p:sldId id="335" r:id="rId12"/>
    <p:sldId id="330" r:id="rId13"/>
    <p:sldId id="307" r:id="rId14"/>
    <p:sldId id="334" r:id="rId15"/>
    <p:sldId id="333" r:id="rId16"/>
    <p:sldId id="316" r:id="rId17"/>
    <p:sldId id="319" r:id="rId18"/>
  </p:sldIdLst>
  <p:sldSz cx="10080625" cy="7559675"/>
  <p:notesSz cx="7559675" cy="10691813"/>
  <p:defaultTextStyle>
    <a:defPPr>
      <a:defRPr lang="en-GB"/>
    </a:defPPr>
    <a:lvl1pPr algn="l" defTabSz="447675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Gothic" panose="020B0609070205080204" pitchFamily="49" charset="-128"/>
        <a:cs typeface="+mn-cs"/>
      </a:defRPr>
    </a:lvl1pPr>
    <a:lvl2pPr marL="741363" indent="-284163" algn="l" defTabSz="447675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Gothic" panose="020B0609070205080204" pitchFamily="49" charset="-128"/>
        <a:cs typeface="+mn-cs"/>
      </a:defRPr>
    </a:lvl2pPr>
    <a:lvl3pPr marL="1141413" indent="-227013" algn="l" defTabSz="447675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Gothic" panose="020B0609070205080204" pitchFamily="49" charset="-128"/>
        <a:cs typeface="+mn-cs"/>
      </a:defRPr>
    </a:lvl3pPr>
    <a:lvl4pPr marL="1598613" indent="-227013" algn="l" defTabSz="447675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Gothic" panose="020B0609070205080204" pitchFamily="49" charset="-128"/>
        <a:cs typeface="+mn-cs"/>
      </a:defRPr>
    </a:lvl4pPr>
    <a:lvl5pPr marL="2055813" indent="-227013" algn="l" defTabSz="447675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Gothic" panose="020B0609070205080204" pitchFamily="49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Gothic" panose="020B0609070205080204" pitchFamily="49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Gothic" panose="020B0609070205080204" pitchFamily="49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Gothic" panose="020B0609070205080204" pitchFamily="49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Gothic" panose="020B0609070205080204" pitchFamily="49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C0000"/>
    <a:srgbClr val="000099"/>
    <a:srgbClr val="6666FF"/>
    <a:srgbClr val="FF0000"/>
    <a:srgbClr val="990000"/>
    <a:srgbClr val="FF0066"/>
    <a:srgbClr val="FFFF00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62" autoAdjust="0"/>
    <p:restoredTop sz="73929" autoAdjust="0"/>
  </p:normalViewPr>
  <p:slideViewPr>
    <p:cSldViewPr>
      <p:cViewPr varScale="1">
        <p:scale>
          <a:sx n="68" d="100"/>
          <a:sy n="68" d="100"/>
        </p:scale>
        <p:origin x="1242" y="60"/>
      </p:cViewPr>
      <p:guideLst>
        <p:guide orient="horz" pos="2161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"/>
          <p:cNvSpPr>
            <a:spLocks noGrp="1" noChangeArrowheads="1"/>
          </p:cNvSpPr>
          <p:nvPr>
            <p:ph type="sldImg"/>
          </p:nvPr>
        </p:nvSpPr>
        <p:spPr bwMode="auto">
          <a:xfrm>
            <a:off x="1106488" y="812800"/>
            <a:ext cx="5343525" cy="4006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2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755650" y="5078413"/>
            <a:ext cx="6046788" cy="4810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noProof="0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3279775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defTabSz="449216" eaLnBrk="1">
              <a:lnSpc>
                <a:spcPct val="95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/>
          </p:nvPr>
        </p:nvSpPr>
        <p:spPr bwMode="auto">
          <a:xfrm>
            <a:off x="4278313" y="0"/>
            <a:ext cx="3279775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 defTabSz="449216" eaLnBrk="1">
              <a:lnSpc>
                <a:spcPct val="95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/>
          </p:nvPr>
        </p:nvSpPr>
        <p:spPr bwMode="auto">
          <a:xfrm>
            <a:off x="0" y="10156825"/>
            <a:ext cx="3279775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defTabSz="449216" eaLnBrk="1">
              <a:lnSpc>
                <a:spcPct val="95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/>
          </p:nvPr>
        </p:nvSpPr>
        <p:spPr bwMode="auto">
          <a:xfrm>
            <a:off x="4278313" y="10156825"/>
            <a:ext cx="3279775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>
              <a:lnSpc>
                <a:spcPct val="95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 smtClean="0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</a:lstStyle>
          <a:p>
            <a:pPr>
              <a:defRPr/>
            </a:pPr>
            <a:fld id="{1640CC53-D420-4869-BF48-01F1B95D3EA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4044936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76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1363" indent="-284163" algn="l" defTabSz="4476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1413" indent="-227013" algn="l" defTabSz="4476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598613" indent="-227013" algn="l" defTabSz="4476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5813" indent="-227013" algn="l" defTabSz="44767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5763" algn="l" defTabSz="91430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916" algn="l" defTabSz="91430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68" algn="l" defTabSz="91430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221" algn="l" defTabSz="91430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5pPr>
            <a:lvl6pPr marL="2513013" indent="-227013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6pPr>
            <a:lvl7pPr marL="2970213" indent="-227013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7pPr>
            <a:lvl8pPr marL="3427413" indent="-227013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8pPr>
            <a:lvl9pPr marL="3884613" indent="-227013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9pPr>
          </a:lstStyle>
          <a:p>
            <a:pPr>
              <a:lnSpc>
                <a:spcPct val="95000"/>
              </a:lnSpc>
            </a:pPr>
            <a:fld id="{0AD7141C-BB77-42D0-8240-2EB178D37757}" type="slidenum">
              <a:rPr lang="ru-RU" altLang="ru-RU">
                <a:solidFill>
                  <a:srgbClr val="000000"/>
                </a:solidFill>
                <a:latin typeface="Times New Roman" panose="02020603050405020304" pitchFamily="18" charset="0"/>
                <a:ea typeface="Arial Unicode MS" pitchFamily="34" charset="-128"/>
              </a:rPr>
              <a:pPr>
                <a:lnSpc>
                  <a:spcPct val="95000"/>
                </a:lnSpc>
              </a:pPr>
              <a:t>3</a:t>
            </a:fld>
            <a:endParaRPr lang="ru-RU" altLang="ru-RU">
              <a:solidFill>
                <a:srgbClr val="000000"/>
              </a:solidFill>
              <a:latin typeface="Times New Roman" panose="02020603050405020304" pitchFamily="18" charset="0"/>
              <a:ea typeface="Arial Unicode MS" pitchFamily="34" charset="-128"/>
            </a:endParaRPr>
          </a:p>
        </p:txBody>
      </p:sp>
      <p:sp>
        <p:nvSpPr>
          <p:cNvPr id="6147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148" name="Rectangle 2"/>
          <p:cNvSpPr>
            <a:spLocks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29279911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650" y="2347913"/>
            <a:ext cx="8569325" cy="16208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2888" y="4283075"/>
            <a:ext cx="7056438" cy="1931987"/>
          </a:xfrm>
        </p:spPr>
        <p:txBody>
          <a:bodyPr/>
          <a:lstStyle>
            <a:lvl1pPr marL="0" indent="0" algn="ctr">
              <a:buNone/>
              <a:defRPr/>
            </a:lvl1pPr>
            <a:lvl2pPr marL="457152" indent="0" algn="ctr">
              <a:buNone/>
              <a:defRPr/>
            </a:lvl2pPr>
            <a:lvl3pPr marL="914305" indent="0" algn="ctr">
              <a:buNone/>
              <a:defRPr/>
            </a:lvl3pPr>
            <a:lvl4pPr marL="1371457" indent="0" algn="ctr">
              <a:buNone/>
              <a:defRPr/>
            </a:lvl4pPr>
            <a:lvl5pPr marL="1828610" indent="0" algn="ctr">
              <a:buNone/>
              <a:defRPr/>
            </a:lvl5pPr>
            <a:lvl6pPr marL="2285763" indent="0" algn="ctr">
              <a:buNone/>
              <a:defRPr/>
            </a:lvl6pPr>
            <a:lvl7pPr marL="2742916" indent="0" algn="ctr">
              <a:buNone/>
              <a:defRPr/>
            </a:lvl7pPr>
            <a:lvl8pPr marL="3200068" indent="0" algn="ctr">
              <a:buNone/>
              <a:defRPr/>
            </a:lvl8pPr>
            <a:lvl9pPr marL="3657221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1883C9-8F26-4C4A-9B56-FF0D84377F8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507680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8BD3A3-78A0-444C-9FEA-FD7DD680ABC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67311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05675" y="301626"/>
            <a:ext cx="2266950" cy="64547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3238" y="301626"/>
            <a:ext cx="6650038" cy="64547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1DCA1D-24B6-4240-9798-091B89F7C3E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731511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14E055-0C76-4BD7-9B65-3DFDD7EBD44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623045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6925" y="4857751"/>
            <a:ext cx="8567738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96925" y="3203575"/>
            <a:ext cx="8567738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52" indent="0">
              <a:buNone/>
              <a:defRPr sz="1800"/>
            </a:lvl2pPr>
            <a:lvl3pPr marL="914305" indent="0">
              <a:buNone/>
              <a:defRPr sz="1700"/>
            </a:lvl3pPr>
            <a:lvl4pPr marL="1371457" indent="0">
              <a:buNone/>
              <a:defRPr sz="1400"/>
            </a:lvl4pPr>
            <a:lvl5pPr marL="1828610" indent="0">
              <a:buNone/>
              <a:defRPr sz="1400"/>
            </a:lvl5pPr>
            <a:lvl6pPr marL="2285763" indent="0">
              <a:buNone/>
              <a:defRPr sz="1400"/>
            </a:lvl6pPr>
            <a:lvl7pPr marL="2742916" indent="0">
              <a:buNone/>
              <a:defRPr sz="1400"/>
            </a:lvl7pPr>
            <a:lvl8pPr marL="3200068" indent="0">
              <a:buNone/>
              <a:defRPr sz="1400"/>
            </a:lvl8pPr>
            <a:lvl9pPr marL="3657221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1D208D-02CD-4A1D-AA54-9E3A50DA5F8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147879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03238" y="1768476"/>
            <a:ext cx="4457700" cy="4987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113338" y="1768476"/>
            <a:ext cx="4459288" cy="4987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5E5924-0611-448F-9A2D-5FE4AFDCF0E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862520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6" y="303214"/>
            <a:ext cx="9072563" cy="125888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4825" y="1692275"/>
            <a:ext cx="445293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2" indent="0">
              <a:buNone/>
              <a:defRPr sz="2000" b="1"/>
            </a:lvl2pPr>
            <a:lvl3pPr marL="914305" indent="0">
              <a:buNone/>
              <a:defRPr sz="1800" b="1"/>
            </a:lvl3pPr>
            <a:lvl4pPr marL="1371457" indent="0">
              <a:buNone/>
              <a:defRPr sz="1700" b="1"/>
            </a:lvl4pPr>
            <a:lvl5pPr marL="1828610" indent="0">
              <a:buNone/>
              <a:defRPr sz="1700" b="1"/>
            </a:lvl5pPr>
            <a:lvl6pPr marL="2285763" indent="0">
              <a:buNone/>
              <a:defRPr sz="1700" b="1"/>
            </a:lvl6pPr>
            <a:lvl7pPr marL="2742916" indent="0">
              <a:buNone/>
              <a:defRPr sz="1700" b="1"/>
            </a:lvl7pPr>
            <a:lvl8pPr marL="3200068" indent="0">
              <a:buNone/>
              <a:defRPr sz="1700" b="1"/>
            </a:lvl8pPr>
            <a:lvl9pPr marL="3657221" indent="0">
              <a:buNone/>
              <a:defRPr sz="17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4825" y="2397125"/>
            <a:ext cx="4452938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121276" y="1692275"/>
            <a:ext cx="4456113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2" indent="0">
              <a:buNone/>
              <a:defRPr sz="2000" b="1"/>
            </a:lvl2pPr>
            <a:lvl3pPr marL="914305" indent="0">
              <a:buNone/>
              <a:defRPr sz="1800" b="1"/>
            </a:lvl3pPr>
            <a:lvl4pPr marL="1371457" indent="0">
              <a:buNone/>
              <a:defRPr sz="1700" b="1"/>
            </a:lvl4pPr>
            <a:lvl5pPr marL="1828610" indent="0">
              <a:buNone/>
              <a:defRPr sz="1700" b="1"/>
            </a:lvl5pPr>
            <a:lvl6pPr marL="2285763" indent="0">
              <a:buNone/>
              <a:defRPr sz="1700" b="1"/>
            </a:lvl6pPr>
            <a:lvl7pPr marL="2742916" indent="0">
              <a:buNone/>
              <a:defRPr sz="1700" b="1"/>
            </a:lvl7pPr>
            <a:lvl8pPr marL="3200068" indent="0">
              <a:buNone/>
              <a:defRPr sz="1700" b="1"/>
            </a:lvl8pPr>
            <a:lvl9pPr marL="3657221" indent="0">
              <a:buNone/>
              <a:defRPr sz="17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121276" y="2397125"/>
            <a:ext cx="4456113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FDDFD6-87E2-4A71-8553-10D1E1FC684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493139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21B83B-1AF9-44BC-A4AF-BAFCF439674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817077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54B47A-F54A-4692-B4E6-2AE2CF7F336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337948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1625"/>
            <a:ext cx="3316288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41764" y="301626"/>
            <a:ext cx="5635625" cy="645159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4825" y="1581151"/>
            <a:ext cx="3316288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152" indent="0">
              <a:buNone/>
              <a:defRPr sz="1200"/>
            </a:lvl2pPr>
            <a:lvl3pPr marL="914305" indent="0">
              <a:buNone/>
              <a:defRPr sz="1000"/>
            </a:lvl3pPr>
            <a:lvl4pPr marL="1371457" indent="0">
              <a:buNone/>
              <a:defRPr sz="900"/>
            </a:lvl4pPr>
            <a:lvl5pPr marL="1828610" indent="0">
              <a:buNone/>
              <a:defRPr sz="900"/>
            </a:lvl5pPr>
            <a:lvl6pPr marL="2285763" indent="0">
              <a:buNone/>
              <a:defRPr sz="900"/>
            </a:lvl6pPr>
            <a:lvl7pPr marL="2742916" indent="0">
              <a:buNone/>
              <a:defRPr sz="900"/>
            </a:lvl7pPr>
            <a:lvl8pPr marL="3200068" indent="0">
              <a:buNone/>
              <a:defRPr sz="900"/>
            </a:lvl8pPr>
            <a:lvl9pPr marL="3657221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558C06-23F5-4BAE-90E1-97A8E35620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314598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6439" y="5291139"/>
            <a:ext cx="60483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76439" y="674688"/>
            <a:ext cx="6048375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152" indent="0">
              <a:buNone/>
              <a:defRPr sz="2800"/>
            </a:lvl2pPr>
            <a:lvl3pPr marL="914305" indent="0">
              <a:buNone/>
              <a:defRPr sz="2400"/>
            </a:lvl3pPr>
            <a:lvl4pPr marL="1371457" indent="0">
              <a:buNone/>
              <a:defRPr sz="2000"/>
            </a:lvl4pPr>
            <a:lvl5pPr marL="1828610" indent="0">
              <a:buNone/>
              <a:defRPr sz="2000"/>
            </a:lvl5pPr>
            <a:lvl6pPr marL="2285763" indent="0">
              <a:buNone/>
              <a:defRPr sz="2000"/>
            </a:lvl6pPr>
            <a:lvl7pPr marL="2742916" indent="0">
              <a:buNone/>
              <a:defRPr sz="2000"/>
            </a:lvl7pPr>
            <a:lvl8pPr marL="3200068" indent="0">
              <a:buNone/>
              <a:defRPr sz="2000"/>
            </a:lvl8pPr>
            <a:lvl9pPr marL="3657221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76439" y="5916613"/>
            <a:ext cx="6048375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152" indent="0">
              <a:buNone/>
              <a:defRPr sz="1200"/>
            </a:lvl2pPr>
            <a:lvl3pPr marL="914305" indent="0">
              <a:buNone/>
              <a:defRPr sz="1000"/>
            </a:lvl3pPr>
            <a:lvl4pPr marL="1371457" indent="0">
              <a:buNone/>
              <a:defRPr sz="900"/>
            </a:lvl4pPr>
            <a:lvl5pPr marL="1828610" indent="0">
              <a:buNone/>
              <a:defRPr sz="900"/>
            </a:lvl5pPr>
            <a:lvl6pPr marL="2285763" indent="0">
              <a:buNone/>
              <a:defRPr sz="900"/>
            </a:lvl6pPr>
            <a:lvl7pPr marL="2742916" indent="0">
              <a:buNone/>
              <a:defRPr sz="900"/>
            </a:lvl7pPr>
            <a:lvl8pPr marL="3200068" indent="0">
              <a:buNone/>
              <a:defRPr sz="900"/>
            </a:lvl8pPr>
            <a:lvl9pPr marL="3657221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67CAD7-E58A-487C-A160-5E334C1DCC0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415351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503238" y="301625"/>
            <a:ext cx="9069387" cy="126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текста заголовка щелкните мышью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3238" y="1768475"/>
            <a:ext cx="9069387" cy="4987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28221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структуры щелкните мышью</a:t>
            </a:r>
          </a:p>
          <a:p>
            <a:pPr lvl="1"/>
            <a:r>
              <a:rPr lang="en-GB" altLang="ru-RU" smtClean="0"/>
              <a:t>Второй уровень структуры</a:t>
            </a:r>
          </a:p>
          <a:p>
            <a:pPr lvl="2"/>
            <a:r>
              <a:rPr lang="en-GB" altLang="ru-RU" smtClean="0"/>
              <a:t>Третий уровень структуры</a:t>
            </a:r>
          </a:p>
          <a:p>
            <a:pPr lvl="3"/>
            <a:r>
              <a:rPr lang="en-GB" altLang="ru-RU" smtClean="0"/>
              <a:t>Четвертый уровень структуры</a:t>
            </a:r>
          </a:p>
          <a:p>
            <a:pPr lvl="4"/>
            <a:r>
              <a:rPr lang="en-GB" altLang="ru-RU" smtClean="0"/>
              <a:t>Пятый уровень структуры</a:t>
            </a:r>
          </a:p>
          <a:p>
            <a:pPr lvl="4"/>
            <a:r>
              <a:rPr lang="en-GB" altLang="ru-RU" smtClean="0"/>
              <a:t>Шестой уровень структуры</a:t>
            </a:r>
          </a:p>
          <a:p>
            <a:pPr lvl="4"/>
            <a:r>
              <a:rPr lang="en-GB" altLang="ru-RU" smtClean="0"/>
              <a:t>Седьмой уровень структуры</a:t>
            </a:r>
          </a:p>
          <a:p>
            <a:pPr lvl="4"/>
            <a:r>
              <a:rPr lang="en-GB" altLang="ru-RU" smtClean="0"/>
              <a:t>Восьмой уровень структуры</a:t>
            </a:r>
          </a:p>
          <a:p>
            <a:pPr lvl="4"/>
            <a:r>
              <a:rPr lang="en-GB" altLang="ru-RU" smtClean="0"/>
              <a:t>Девятый уровень структуры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503238" y="6886575"/>
            <a:ext cx="23463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defTabSz="449216" eaLnBrk="1">
              <a:lnSpc>
                <a:spcPct val="95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723825" algn="l"/>
                <a:tab pos="1447649" algn="l"/>
                <a:tab pos="2171475" algn="l"/>
              </a:tabLst>
              <a:defRPr sz="14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3448050" y="6886575"/>
            <a:ext cx="31940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 defTabSz="449216" eaLnBrk="1">
              <a:lnSpc>
                <a:spcPct val="95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723825" algn="l"/>
                <a:tab pos="1447649" algn="l"/>
                <a:tab pos="2171475" algn="l"/>
                <a:tab pos="2895300" algn="l"/>
              </a:tabLst>
              <a:defRPr sz="14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7227888" y="6886575"/>
            <a:ext cx="23463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 eaLnBrk="1">
              <a:lnSpc>
                <a:spcPct val="95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722313" algn="l"/>
                <a:tab pos="1446213" algn="l"/>
                <a:tab pos="2170113" algn="l"/>
              </a:tabLst>
              <a:defRPr sz="1400" smtClean="0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</a:lstStyle>
          <a:p>
            <a:pPr>
              <a:defRPr/>
            </a:pPr>
            <a:fld id="{278C4DC0-71B1-4807-B548-67D2EA58647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47675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7675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MS Gothic" pitchFamily="49" charset="-128"/>
        </a:defRPr>
      </a:lvl2pPr>
      <a:lvl3pPr algn="ctr" defTabSz="447675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MS Gothic" pitchFamily="49" charset="-128"/>
        </a:defRPr>
      </a:lvl3pPr>
      <a:lvl4pPr algn="ctr" defTabSz="447675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MS Gothic" pitchFamily="49" charset="-128"/>
        </a:defRPr>
      </a:lvl4pPr>
      <a:lvl5pPr algn="ctr" defTabSz="447675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MS Gothic" pitchFamily="49" charset="-128"/>
        </a:defRPr>
      </a:lvl5pPr>
      <a:lvl6pPr marL="2514340" indent="-228576" algn="ctr" defTabSz="449216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MS Gothic" pitchFamily="49" charset="-128"/>
        </a:defRPr>
      </a:lvl6pPr>
      <a:lvl7pPr marL="2971492" indent="-228576" algn="ctr" defTabSz="449216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MS Gothic" pitchFamily="49" charset="-128"/>
        </a:defRPr>
      </a:lvl7pPr>
      <a:lvl8pPr marL="3428645" indent="-228576" algn="ctr" defTabSz="449216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MS Gothic" pitchFamily="49" charset="-128"/>
        </a:defRPr>
      </a:lvl8pPr>
      <a:lvl9pPr marL="3885797" indent="-228576" algn="ctr" defTabSz="449216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MS Gothic" pitchFamily="49" charset="-128"/>
        </a:defRPr>
      </a:lvl9pPr>
    </p:titleStyle>
    <p:bodyStyle>
      <a:lvl1pPr marL="341313" indent="-341313" algn="l" defTabSz="447675" rtl="0" eaLnBrk="0" fontAlgn="base" hangingPunct="0">
        <a:lnSpc>
          <a:spcPct val="93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1363" indent="-284163" algn="l" defTabSz="447675" rtl="0" eaLnBrk="0" fontAlgn="base" hangingPunct="0">
        <a:lnSpc>
          <a:spcPct val="93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+mn-lt"/>
          <a:ea typeface="+mn-ea"/>
        </a:defRPr>
      </a:lvl2pPr>
      <a:lvl3pPr marL="1141413" indent="-227013" algn="l" defTabSz="447675" rtl="0" eaLnBrk="0" fontAlgn="base" hangingPunct="0">
        <a:lnSpc>
          <a:spcPct val="93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itchFamily="18" charset="0"/>
        <a:defRPr sz="2400">
          <a:solidFill>
            <a:srgbClr val="000000"/>
          </a:solidFill>
          <a:latin typeface="+mn-lt"/>
          <a:ea typeface="+mn-ea"/>
        </a:defRPr>
      </a:lvl3pPr>
      <a:lvl4pPr marL="1598613" indent="-227013" algn="l" defTabSz="447675" rtl="0" eaLnBrk="0" fontAlgn="base" hangingPunct="0">
        <a:lnSpc>
          <a:spcPct val="93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</a:defRPr>
      </a:lvl4pPr>
      <a:lvl5pPr marL="2055813" indent="-227013" algn="l" defTabSz="447675" rtl="0" eaLnBrk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</a:defRPr>
      </a:lvl5pPr>
      <a:lvl6pPr marL="2514340" indent="-228576" algn="l" defTabSz="449216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</a:defRPr>
      </a:lvl6pPr>
      <a:lvl7pPr marL="2971492" indent="-228576" algn="l" defTabSz="449216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</a:defRPr>
      </a:lvl7pPr>
      <a:lvl8pPr marL="3428645" indent="-228576" algn="l" defTabSz="449216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</a:defRPr>
      </a:lvl8pPr>
      <a:lvl9pPr marL="3885797" indent="-228576" algn="l" defTabSz="449216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2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5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57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0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63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16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68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21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gif"/><Relationship Id="rId13" Type="http://schemas.openxmlformats.org/officeDocument/2006/relationships/image" Target="../media/image25.png"/><Relationship Id="rId3" Type="http://schemas.openxmlformats.org/officeDocument/2006/relationships/image" Target="../media/image15.gif"/><Relationship Id="rId7" Type="http://schemas.openxmlformats.org/officeDocument/2006/relationships/image" Target="../media/image19.gif"/><Relationship Id="rId12" Type="http://schemas.openxmlformats.org/officeDocument/2006/relationships/image" Target="../media/image24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18.gif"/><Relationship Id="rId11" Type="http://schemas.openxmlformats.org/officeDocument/2006/relationships/image" Target="../media/image23.gif"/><Relationship Id="rId5" Type="http://schemas.openxmlformats.org/officeDocument/2006/relationships/image" Target="../media/image17.gif"/><Relationship Id="rId10" Type="http://schemas.openxmlformats.org/officeDocument/2006/relationships/image" Target="../media/image22.gif"/><Relationship Id="rId4" Type="http://schemas.openxmlformats.org/officeDocument/2006/relationships/image" Target="../media/image16.jpeg"/><Relationship Id="rId9" Type="http://schemas.openxmlformats.org/officeDocument/2006/relationships/image" Target="../media/image21.gi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w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ctrTitle"/>
          </p:nvPr>
        </p:nvSpPr>
        <p:spPr>
          <a:xfrm>
            <a:off x="719138" y="1763713"/>
            <a:ext cx="8569325" cy="2160587"/>
          </a:xfrm>
        </p:spPr>
        <p:txBody>
          <a:bodyPr/>
          <a:lstStyle/>
          <a:p>
            <a:r>
              <a:rPr lang="ru-RU" altLang="ru-RU" sz="6000" b="1" smtClean="0">
                <a:solidFill>
                  <a:srgbClr val="FF0000"/>
                </a:solidFill>
              </a:rPr>
              <a:t>УРОК МАТЕМАТИКИ В 1 КЛАССЕ </a:t>
            </a:r>
            <a:br>
              <a:rPr lang="ru-RU" altLang="ru-RU" sz="6000" b="1" smtClean="0">
                <a:solidFill>
                  <a:srgbClr val="FF0000"/>
                </a:solidFill>
              </a:rPr>
            </a:br>
            <a:r>
              <a:rPr lang="ru-RU" altLang="ru-RU" sz="6000" b="1" smtClean="0">
                <a:solidFill>
                  <a:srgbClr val="FF0000"/>
                </a:solidFill>
              </a:rPr>
              <a:t>УМК «ШКОЛА России»</a:t>
            </a:r>
          </a:p>
        </p:txBody>
      </p:sp>
      <p:sp>
        <p:nvSpPr>
          <p:cNvPr id="307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16125" y="4787900"/>
            <a:ext cx="7056438" cy="1931988"/>
          </a:xfrm>
        </p:spPr>
        <p:txBody>
          <a:bodyPr/>
          <a:lstStyle/>
          <a:p>
            <a:r>
              <a:rPr lang="ru-RU" altLang="ru-RU" b="1" smtClean="0">
                <a:solidFill>
                  <a:srgbClr val="00B050"/>
                </a:solidFill>
              </a:rPr>
              <a:t>Учитель: Пыко </a:t>
            </a:r>
          </a:p>
          <a:p>
            <a:r>
              <a:rPr lang="ru-RU" altLang="ru-RU" b="1" smtClean="0">
                <a:solidFill>
                  <a:srgbClr val="00B050"/>
                </a:solidFill>
              </a:rPr>
              <a:t>                     Татьяна      </a:t>
            </a:r>
          </a:p>
          <a:p>
            <a:r>
              <a:rPr lang="ru-RU" altLang="ru-RU" b="1" smtClean="0">
                <a:solidFill>
                  <a:srgbClr val="00B050"/>
                </a:solidFill>
              </a:rPr>
              <a:t>                                  Владимировна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C:\Users\User\Desktop\DSC01756.JPG"/>
          <p:cNvPicPr>
            <a:picLocks noChangeAspect="1" noChangeArrowheads="1"/>
          </p:cNvPicPr>
          <p:nvPr/>
        </p:nvPicPr>
        <p:blipFill rotWithShape="1">
          <a:blip r:embed="rId2"/>
          <a:srcRect/>
          <a:stretch/>
        </p:blipFill>
        <p:spPr bwMode="auto">
          <a:xfrm>
            <a:off x="1800225" y="827088"/>
            <a:ext cx="7594600" cy="62515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1655763" y="3641725"/>
            <a:ext cx="5383212" cy="146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altLang="ru-RU" sz="9600" b="1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Учебник.</a:t>
            </a:r>
            <a:endParaRPr lang="ru-RU" altLang="ru-RU" sz="9600" b="1">
              <a:solidFill>
                <a:srgbClr val="CC0000"/>
              </a:solidFill>
            </a:endParaRPr>
          </a:p>
        </p:txBody>
      </p:sp>
      <p:pic>
        <p:nvPicPr>
          <p:cNvPr id="14339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4275" y="935038"/>
            <a:ext cx="3170238" cy="281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black43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040313" cy="392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3" descr="black43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2188" y="0"/>
            <a:ext cx="5278437" cy="392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4" descr="black43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38550"/>
            <a:ext cx="5040313" cy="392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5" descr="black43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2188" y="3638550"/>
            <a:ext cx="5278437" cy="392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6" name="AutoShape 6"/>
          <p:cNvSpPr>
            <a:spLocks noChangeArrowheads="1"/>
          </p:cNvSpPr>
          <p:nvPr/>
        </p:nvSpPr>
        <p:spPr bwMode="auto">
          <a:xfrm rot="-2453948">
            <a:off x="3294063" y="2192338"/>
            <a:ext cx="3730625" cy="3654425"/>
          </a:xfrm>
          <a:prstGeom prst="star4">
            <a:avLst>
              <a:gd name="adj" fmla="val 11542"/>
            </a:avLst>
          </a:prstGeom>
          <a:gradFill rotWithShape="1">
            <a:gsLst>
              <a:gs pos="0">
                <a:srgbClr val="990099"/>
              </a:gs>
              <a:gs pos="100000">
                <a:srgbClr val="FF00FF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6" rIns="91430" bIns="45716" anchor="ctr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/>
          </a:p>
        </p:txBody>
      </p:sp>
      <p:sp>
        <p:nvSpPr>
          <p:cNvPr id="20487" name="AutoShape 7"/>
          <p:cNvSpPr>
            <a:spLocks noChangeArrowheads="1"/>
          </p:cNvSpPr>
          <p:nvPr/>
        </p:nvSpPr>
        <p:spPr bwMode="auto">
          <a:xfrm>
            <a:off x="3611563" y="2271713"/>
            <a:ext cx="3017837" cy="3255962"/>
          </a:xfrm>
          <a:prstGeom prst="star4">
            <a:avLst>
              <a:gd name="adj" fmla="val 11542"/>
            </a:avLst>
          </a:prstGeom>
          <a:gradFill rotWithShape="1">
            <a:gsLst>
              <a:gs pos="0">
                <a:schemeClr val="accent1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6" rIns="91430" bIns="45716" anchor="ctr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/>
          </a:p>
        </p:txBody>
      </p:sp>
      <p:sp>
        <p:nvSpPr>
          <p:cNvPr id="20488" name="AutoShape 8"/>
          <p:cNvSpPr>
            <a:spLocks noChangeArrowheads="1"/>
          </p:cNvSpPr>
          <p:nvPr/>
        </p:nvSpPr>
        <p:spPr bwMode="auto">
          <a:xfrm rot="19871736">
            <a:off x="6708775" y="842963"/>
            <a:ext cx="1978025" cy="1768475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FF99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6" rIns="91430" bIns="45716" anchor="ctr"/>
          <a:lstStyle/>
          <a:p>
            <a:pPr defTabSz="449216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lang="ru-RU">
              <a:latin typeface="Arial" charset="0"/>
            </a:endParaRPr>
          </a:p>
        </p:txBody>
      </p:sp>
      <p:pic>
        <p:nvPicPr>
          <p:cNvPr id="20489" name="Picture 9" descr="05_moon_meteorit_alh-8100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87525" y="0"/>
            <a:ext cx="1549400" cy="1144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0" name="Picture 10" descr="05_moon_meteorit_alh-8100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0650" y="0"/>
            <a:ext cx="1547813" cy="100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91" name="AutoShape 11"/>
          <p:cNvSpPr>
            <a:spLocks noChangeArrowheads="1"/>
          </p:cNvSpPr>
          <p:nvPr/>
        </p:nvSpPr>
        <p:spPr bwMode="auto">
          <a:xfrm>
            <a:off x="1149350" y="5287963"/>
            <a:ext cx="1033463" cy="952500"/>
          </a:xfrm>
          <a:prstGeom prst="star5">
            <a:avLst/>
          </a:prstGeom>
          <a:gradFill rotWithShape="1">
            <a:gsLst>
              <a:gs pos="0">
                <a:srgbClr val="6699FF"/>
              </a:gs>
              <a:gs pos="100000">
                <a:srgbClr val="00FF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6" rIns="91430" bIns="45716" anchor="ctr"/>
          <a:lstStyle/>
          <a:p>
            <a:pPr defTabSz="449216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lang="ru-RU">
              <a:latin typeface="Arial" charset="0"/>
            </a:endParaRPr>
          </a:p>
        </p:txBody>
      </p:sp>
      <p:sp>
        <p:nvSpPr>
          <p:cNvPr id="20492" name="AutoShape 12"/>
          <p:cNvSpPr>
            <a:spLocks noChangeArrowheads="1"/>
          </p:cNvSpPr>
          <p:nvPr/>
        </p:nvSpPr>
        <p:spPr bwMode="auto">
          <a:xfrm>
            <a:off x="4008438" y="604838"/>
            <a:ext cx="1349375" cy="1190625"/>
          </a:xfrm>
          <a:prstGeom prst="star5">
            <a:avLst/>
          </a:prstGeom>
          <a:gradFill rotWithShape="1">
            <a:gsLst>
              <a:gs pos="0">
                <a:srgbClr val="FFFF66"/>
              </a:gs>
              <a:gs pos="100000">
                <a:srgbClr val="00FF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6" rIns="91430" bIns="45716" anchor="ctr"/>
          <a:lstStyle/>
          <a:p>
            <a:pPr defTabSz="449216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lang="ru-RU">
              <a:latin typeface="Arial" charset="0"/>
            </a:endParaRPr>
          </a:p>
        </p:txBody>
      </p:sp>
      <p:sp>
        <p:nvSpPr>
          <p:cNvPr id="20493" name="AutoShape 13"/>
          <p:cNvSpPr>
            <a:spLocks noChangeArrowheads="1"/>
          </p:cNvSpPr>
          <p:nvPr/>
        </p:nvSpPr>
        <p:spPr bwMode="auto">
          <a:xfrm rot="19975606">
            <a:off x="6926263" y="3763963"/>
            <a:ext cx="1909762" cy="1825625"/>
          </a:xfrm>
          <a:prstGeom prst="star5">
            <a:avLst/>
          </a:prstGeom>
          <a:gradFill rotWithShape="1">
            <a:gsLst>
              <a:gs pos="0">
                <a:srgbClr val="FF0066"/>
              </a:gs>
              <a:gs pos="100000">
                <a:srgbClr val="CC99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6" rIns="91430" bIns="45716" anchor="ctr"/>
          <a:lstStyle/>
          <a:p>
            <a:pPr defTabSz="449216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lang="ru-RU">
              <a:latin typeface="Arial" charset="0"/>
            </a:endParaRPr>
          </a:p>
        </p:txBody>
      </p:sp>
      <p:sp>
        <p:nvSpPr>
          <p:cNvPr id="20494" name="AutoShape 14"/>
          <p:cNvSpPr>
            <a:spLocks noChangeArrowheads="1"/>
          </p:cNvSpPr>
          <p:nvPr/>
        </p:nvSpPr>
        <p:spPr bwMode="auto">
          <a:xfrm rot="19975606">
            <a:off x="858838" y="1114425"/>
            <a:ext cx="1751012" cy="1666875"/>
          </a:xfrm>
          <a:prstGeom prst="star5">
            <a:avLst/>
          </a:prstGeom>
          <a:gradFill rotWithShape="1">
            <a:gsLst>
              <a:gs pos="0">
                <a:srgbClr val="990099"/>
              </a:gs>
              <a:gs pos="100000">
                <a:srgbClr val="FF99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6" rIns="91430" bIns="45716" anchor="ctr"/>
          <a:lstStyle/>
          <a:p>
            <a:pPr defTabSz="449216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lang="ru-RU">
              <a:latin typeface="Arial" charset="0"/>
            </a:endParaRPr>
          </a:p>
        </p:txBody>
      </p:sp>
      <p:sp>
        <p:nvSpPr>
          <p:cNvPr id="20495" name="AutoShape 15"/>
          <p:cNvSpPr>
            <a:spLocks noChangeArrowheads="1"/>
          </p:cNvSpPr>
          <p:nvPr/>
        </p:nvSpPr>
        <p:spPr bwMode="auto">
          <a:xfrm rot="19975606">
            <a:off x="3932238" y="5297488"/>
            <a:ext cx="2065337" cy="1914525"/>
          </a:xfrm>
          <a:prstGeom prst="star5">
            <a:avLst/>
          </a:prstGeom>
          <a:gradFill rotWithShape="1">
            <a:gsLst>
              <a:gs pos="0">
                <a:srgbClr val="33CC33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0783" tIns="50392" rIns="100783" bIns="50392" anchor="ctr"/>
          <a:lstStyle/>
          <a:p>
            <a:pPr algn="ctr" defTabSz="495249" eaLnBrk="1" hangingPunct="1">
              <a:buFont typeface="Times New Roman" panose="02020603050405020304" pitchFamily="18" charset="0"/>
              <a:buNone/>
              <a:defRPr/>
            </a:pPr>
            <a:endParaRPr lang="ru-RU">
              <a:latin typeface="Arial" charset="0"/>
            </a:endParaRPr>
          </a:p>
        </p:txBody>
      </p:sp>
      <p:pic>
        <p:nvPicPr>
          <p:cNvPr id="20496" name="Picture 16" descr="earth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5938" y="4494213"/>
            <a:ext cx="1665287" cy="166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7" name="Picture 17" descr="42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8438" y="4256088"/>
            <a:ext cx="873125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8" name="Picture 18" descr="mars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5938" y="2430463"/>
            <a:ext cx="9525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9" name="Picture 19" descr="112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7188" y="3541713"/>
            <a:ext cx="119062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0" name="Picture 20" descr="upiter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1563" y="781050"/>
            <a:ext cx="1030287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1" name="Picture 21" descr="r4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6512" y="6457950"/>
            <a:ext cx="1574800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2" name="Picture 22" descr="r4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563" y="207963"/>
            <a:ext cx="1574800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3" name="Picture 23" descr="r4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8697119" y="680244"/>
            <a:ext cx="1574800" cy="63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4" name="Picture 24" descr="r7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096382">
            <a:off x="4643438" y="1874838"/>
            <a:ext cx="1827212" cy="1217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5" name="Picture 25" descr="56r2"/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12888" y="0"/>
            <a:ext cx="1512888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6" name="прин967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принц.wav"/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4063" y="6875463"/>
            <a:ext cx="3365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050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4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1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2" dur="3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24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3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27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34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4500"/>
                            </p:stCondLst>
                            <p:childTnLst>
                              <p:par>
                                <p:cTn id="39" presetID="10" presetClass="entr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18500"/>
                            </p:stCondLst>
                            <p:childTnLst>
                              <p:par>
                                <p:cTn id="4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9500"/>
                            </p:stCondLst>
                            <p:childTnLst>
                              <p:par>
                                <p:cTn id="47" presetID="2" presetClass="exit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3000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3000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22500"/>
                            </p:stCondLst>
                            <p:childTnLst>
                              <p:par>
                                <p:cTn id="52" presetID="2" presetClass="exit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" dur="3000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3000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25500"/>
                            </p:stCondLst>
                            <p:childTnLst>
                              <p:par>
                                <p:cTn id="57" presetID="2" presetClass="exit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" dur="3000"/>
                                        <p:tgtEl>
                                          <p:spTgt spid="20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3000"/>
                                        <p:tgtEl>
                                          <p:spTgt spid="20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0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285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29000"/>
                            </p:stCondLst>
                            <p:childTnLst>
                              <p:par>
                                <p:cTn id="6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29500"/>
                            </p:stCondLst>
                            <p:childTnLst>
                              <p:par>
                                <p:cTn id="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30000"/>
                            </p:stCondLst>
                            <p:childTnLst>
                              <p:par>
                                <p:cTn id="7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10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31000"/>
                            </p:stCondLst>
                            <p:childTnLst>
                              <p:par>
                                <p:cTn id="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31500"/>
                            </p:stCondLst>
                            <p:childTnLst>
                              <p:par>
                                <p:cTn id="8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10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32500"/>
                            </p:stCondLst>
                            <p:childTnLst>
                              <p:par>
                                <p:cTn id="8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0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33000"/>
                            </p:stCondLst>
                            <p:childTnLst>
                              <p:par>
                                <p:cTn id="9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1000"/>
                                        <p:tgtEl>
                                          <p:spTgt spid="204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 nodeType="afterGroup">
                            <p:stCondLst>
                              <p:cond delay="34000"/>
                            </p:stCondLst>
                            <p:childTnLst>
                              <p:par>
                                <p:cTn id="9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0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 nodeType="afterGroup">
                            <p:stCondLst>
                              <p:cond delay="34500"/>
                            </p:stCondLst>
                            <p:childTnLst>
                              <p:par>
                                <p:cTn id="9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1000"/>
                                        <p:tgtEl>
                                          <p:spTgt spid="204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 nodeType="afterGroup">
                            <p:stCondLst>
                              <p:cond delay="35500"/>
                            </p:stCondLst>
                            <p:childTnLst>
                              <p:par>
                                <p:cTn id="10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0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33333E-6 L 0.00035 -0.80532 " pathEditMode="relative" rAng="0" ptsTypes="AA">
                                      <p:cBhvr>
                                        <p:cTn id="106" dur="3000" fill="hold"/>
                                        <p:tgtEl>
                                          <p:spTgt spid="205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-40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 nodeType="afterGroup">
                            <p:stCondLst>
                              <p:cond delay="38500"/>
                            </p:stCondLst>
                            <p:childTnLst>
                              <p:par>
                                <p:cTn id="10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205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0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2.96296E-6 L 0.80382 -0.01018 " pathEditMode="relative" rAng="0" ptsTypes="AA">
                                      <p:cBhvr>
                                        <p:cTn id="115" dur="3000" fill="hold"/>
                                        <p:tgtEl>
                                          <p:spTgt spid="205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191" y="-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 nodeType="afterGroup">
                            <p:stCondLst>
                              <p:cond delay="41500"/>
                            </p:stCondLst>
                            <p:childTnLst>
                              <p:par>
                                <p:cTn id="1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205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0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4" dur="3000"/>
                                        <p:tgtEl>
                                          <p:spTgt spid="205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3000"/>
                                        <p:tgtEl>
                                          <p:spTgt spid="205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0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 nodeType="afterGroup">
                            <p:stCondLst>
                              <p:cond delay="44500"/>
                            </p:stCondLst>
                            <p:childTnLst>
                              <p:par>
                                <p:cTn id="1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20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 nodeType="afterGroup">
                            <p:stCondLst>
                              <p:cond delay="45500"/>
                            </p:stCondLst>
                            <p:childTnLst>
                              <p:par>
                                <p:cTn id="1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20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" presetClass="path" presetSubtype="0" repeatCount="4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77 -0.01991 C 0.02951 0.0875 -0.01042 0.2169 -0.09566 0.26829 C -0.1809 0.32084 -0.28021 0.27384 -0.31649 0.16667 C -0.35295 0.05926 -0.31319 -0.06944 -0.2276 -0.12106 C -0.14236 -0.17245 -0.0434 -0.12731 -0.00677 -0.01991 Z " pathEditMode="relative" rAng="3942850" ptsTypes="fffff">
                                      <p:cBhvr>
                                        <p:cTn id="136" dur="3000" spd="-100000" fill="hold"/>
                                        <p:tgtEl>
                                          <p:spTgt spid="204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69" y="93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 nodeType="afterGroup">
                            <p:stCondLst>
                              <p:cond delay="57500"/>
                            </p:stCondLst>
                            <p:childTnLst>
                              <p:par>
                                <p:cTn id="1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0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 nodeType="afterGroup">
                            <p:stCondLst>
                              <p:cond delay="58500"/>
                            </p:stCondLst>
                            <p:childTnLst>
                              <p:par>
                                <p:cTn id="1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20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 nodeType="afterGroup">
                            <p:stCondLst>
                              <p:cond delay="59500"/>
                            </p:stCondLst>
                            <p:childTnLst>
                              <p:par>
                                <p:cTn id="1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20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 nodeType="afterGroup">
                            <p:stCondLst>
                              <p:cond delay="60500"/>
                            </p:stCondLst>
                            <p:childTnLst>
                              <p:par>
                                <p:cTn id="150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3000" fill="hold"/>
                                        <p:tgtEl>
                                          <p:spTgt spid="205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3000" fill="hold"/>
                                        <p:tgtEl>
                                          <p:spTgt spid="205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 nodeType="afterGroup">
                            <p:stCondLst>
                              <p:cond delay="63500"/>
                            </p:stCondLst>
                            <p:childTnLst>
                              <p:par>
                                <p:cTn id="155" presetID="10" presetClass="entr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20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 nodeType="afterGroup">
                            <p:stCondLst>
                              <p:cond delay="66500"/>
                            </p:stCondLst>
                            <p:childTnLst>
                              <p:par>
                                <p:cTn id="15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4.44444E-6 L -0.13385 0.30463 " pathEditMode="relative" rAng="0" ptsTypes="AA">
                                      <p:cBhvr>
                                        <p:cTn id="160" dur="3000" fill="hold"/>
                                        <p:tgtEl>
                                          <p:spTgt spid="205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01" y="15231"/>
                                    </p:animMotion>
                                  </p:childTnLst>
                                </p:cTn>
                              </p:par>
                              <p:par>
                                <p:cTn id="16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2" dur="3000" fill="hold"/>
                                        <p:tgtEl>
                                          <p:spTgt spid="20504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 nodeType="afterGroup">
                            <p:stCondLst>
                              <p:cond delay="69500"/>
                            </p:stCondLst>
                            <p:childTnLst>
                              <p:par>
                                <p:cTn id="164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5" dur="2000" fill="hold"/>
                                        <p:tgtEl>
                                          <p:spTgt spid="2049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 nodeType="afterGroup">
                            <p:stCondLst>
                              <p:cond delay="71500"/>
                            </p:stCondLst>
                            <p:childTnLst>
                              <p:par>
                                <p:cTn id="16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1000"/>
                                        <p:tgtEl>
                                          <p:spTgt spid="204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 nodeType="afterGroup">
                            <p:stCondLst>
                              <p:cond delay="72500"/>
                            </p:stCondLst>
                            <p:childTnLst>
                              <p:par>
                                <p:cTn id="17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1000"/>
                                        <p:tgtEl>
                                          <p:spTgt spid="204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1000"/>
                                        <p:tgtEl>
                                          <p:spTgt spid="204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1000"/>
                                        <p:tgtEl>
                                          <p:spTgt spid="205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 nodeType="afterGroup">
                            <p:stCondLst>
                              <p:cond delay="73500"/>
                            </p:stCondLst>
                            <p:childTnLst>
                              <p:par>
                                <p:cTn id="18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500"/>
                                        <p:tgtEl>
                                          <p:spTgt spid="205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 nodeType="afterGroup">
                            <p:stCondLst>
                              <p:cond delay="74000"/>
                            </p:stCondLst>
                            <p:childTnLst>
                              <p:par>
                                <p:cTn id="18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2000"/>
                                        <p:tgtEl>
                                          <p:spTgt spid="204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8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506"/>
                </p:tgtEl>
              </p:cMediaNode>
            </p:audio>
          </p:childTnLst>
        </p:cTn>
      </p:par>
    </p:tnLst>
    <p:bldLst>
      <p:bldP spid="20486" grpId="0" animBg="1"/>
      <p:bldP spid="20486" grpId="1" animBg="1"/>
      <p:bldP spid="20486" grpId="2" animBg="1"/>
      <p:bldP spid="20487" grpId="0" animBg="1"/>
      <p:bldP spid="20487" grpId="1" animBg="1"/>
      <p:bldP spid="20487" grpId="2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6" descr="http://im6-tub-ru.yandex.net/i?id=156495678-68-72&amp;n=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2838" y="962025"/>
            <a:ext cx="3168650" cy="281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1079500" y="3930650"/>
            <a:ext cx="7494588" cy="1036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altLang="ru-RU" sz="6600" b="1">
                <a:solidFill>
                  <a:srgbClr val="00B050"/>
                </a:solidFill>
              </a:rPr>
              <a:t>Рабочая тетрадь.</a:t>
            </a:r>
            <a:endParaRPr lang="ru-RU" altLang="ru-RU" sz="660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238" y="1873250"/>
            <a:ext cx="9236075" cy="448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300" y="900113"/>
            <a:ext cx="6400800" cy="1169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WordArt 3"/>
          <p:cNvSpPr>
            <a:spLocks noChangeArrowheads="1" noChangeShapeType="1" noTextEdit="1"/>
          </p:cNvSpPr>
          <p:nvPr/>
        </p:nvSpPr>
        <p:spPr bwMode="auto">
          <a:xfrm>
            <a:off x="1439863" y="1763713"/>
            <a:ext cx="7272337" cy="33845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 panose="020B0806030902050204" pitchFamily="34" charset="0"/>
              </a:rPr>
              <a:t>Молодцы!</a:t>
            </a:r>
          </a:p>
        </p:txBody>
      </p:sp>
      <p:pic>
        <p:nvPicPr>
          <p:cNvPr id="47107" name="j021967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j0214098.wav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3425" y="61563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4710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7107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 descr="88397649_807012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9813" y="1042988"/>
            <a:ext cx="5738812" cy="58324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3a454c9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1663" y="611188"/>
            <a:ext cx="6480175" cy="6705600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6" name="Picture 4" descr="660_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1038" y="4140200"/>
            <a:ext cx="1584325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Line 5"/>
          <p:cNvSpPr>
            <a:spLocks noChangeShapeType="1"/>
          </p:cNvSpPr>
          <p:nvPr/>
        </p:nvSpPr>
        <p:spPr bwMode="auto">
          <a:xfrm>
            <a:off x="5688013" y="5364163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0" tIns="45716" rIns="91430" bIns="45716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867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8" presetID="6" presetClass="emph" presetSubtype="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2867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1" presetID="6" presetClass="emph" presetSubtype="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2867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612775" y="900113"/>
            <a:ext cx="9069388" cy="1260475"/>
          </a:xfrm>
        </p:spPr>
        <p:txBody>
          <a:bodyPr/>
          <a:lstStyle/>
          <a:p>
            <a:pPr eaLnBrk="1"/>
            <a:r>
              <a:rPr lang="ru-RU" altLang="ru-RU" sz="5400" b="1" smtClean="0">
                <a:solidFill>
                  <a:srgbClr val="009900"/>
                </a:solidFill>
              </a:rPr>
              <a:t>Определяем тему урока.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2625" y="2359025"/>
            <a:ext cx="8545513" cy="1525588"/>
          </a:xfrm>
        </p:spPr>
        <p:txBody>
          <a:bodyPr/>
          <a:lstStyle/>
          <a:p>
            <a:pPr algn="ctr" eaLnBrk="1"/>
            <a:r>
              <a:rPr lang="ru-RU" altLang="ru-RU" sz="4000" smtClean="0"/>
              <a:t>    </a:t>
            </a:r>
            <a:r>
              <a:rPr lang="ru-RU" altLang="ru-RU" sz="7200" b="1" smtClean="0">
                <a:solidFill>
                  <a:srgbClr val="000099"/>
                </a:solidFill>
              </a:rPr>
              <a:t>Подсказка:   </a:t>
            </a:r>
          </a:p>
          <a:p>
            <a:pPr algn="ctr" eaLnBrk="1"/>
            <a:endParaRPr lang="ru-RU" altLang="ru-RU" sz="7200" b="1" smtClean="0">
              <a:solidFill>
                <a:srgbClr val="990000"/>
              </a:solidFill>
            </a:endParaRPr>
          </a:p>
        </p:txBody>
      </p:sp>
      <p:sp>
        <p:nvSpPr>
          <p:cNvPr id="5124" name="WordArt 7"/>
          <p:cNvSpPr>
            <a:spLocks noChangeArrowheads="1" noChangeShapeType="1" noTextEdit="1"/>
          </p:cNvSpPr>
          <p:nvPr/>
        </p:nvSpPr>
        <p:spPr bwMode="auto">
          <a:xfrm>
            <a:off x="1946275" y="3348038"/>
            <a:ext cx="7302500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 panose="020B0806030902050204" pitchFamily="34" charset="0"/>
            </a:endParaRPr>
          </a:p>
        </p:txBody>
      </p:sp>
      <p:grpSp>
        <p:nvGrpSpPr>
          <p:cNvPr id="60" name="Группа 59"/>
          <p:cNvGrpSpPr>
            <a:grpSpLocks/>
          </p:cNvGrpSpPr>
          <p:nvPr/>
        </p:nvGrpSpPr>
        <p:grpSpPr bwMode="auto">
          <a:xfrm>
            <a:off x="723900" y="4071938"/>
            <a:ext cx="8504238" cy="3048000"/>
            <a:chOff x="724575" y="4071889"/>
            <a:chExt cx="8503776" cy="3048635"/>
          </a:xfrm>
        </p:grpSpPr>
        <p:sp>
          <p:nvSpPr>
            <p:cNvPr id="5126" name="Прямоугольник 21"/>
            <p:cNvSpPr>
              <a:spLocks noChangeArrowheads="1"/>
            </p:cNvSpPr>
            <p:nvPr/>
          </p:nvSpPr>
          <p:spPr bwMode="auto">
            <a:xfrm>
              <a:off x="1100261" y="4071889"/>
              <a:ext cx="375686" cy="369708"/>
            </a:xfrm>
            <a:prstGeom prst="rect">
              <a:avLst/>
            </a:prstGeom>
            <a:solidFill>
              <a:srgbClr val="00B8FF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/>
            </a:p>
          </p:txBody>
        </p:sp>
        <p:sp>
          <p:nvSpPr>
            <p:cNvPr id="5127" name="Прямоугольник 22"/>
            <p:cNvSpPr>
              <a:spLocks noChangeArrowheads="1"/>
            </p:cNvSpPr>
            <p:nvPr/>
          </p:nvSpPr>
          <p:spPr bwMode="auto">
            <a:xfrm>
              <a:off x="724575" y="4071889"/>
              <a:ext cx="375686" cy="369708"/>
            </a:xfrm>
            <a:prstGeom prst="rect">
              <a:avLst/>
            </a:prstGeom>
            <a:solidFill>
              <a:srgbClr val="00B8FF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/>
            </a:p>
          </p:txBody>
        </p:sp>
        <p:grpSp>
          <p:nvGrpSpPr>
            <p:cNvPr id="24" name="Группа 23"/>
            <p:cNvGrpSpPr/>
            <p:nvPr/>
          </p:nvGrpSpPr>
          <p:grpSpPr>
            <a:xfrm>
              <a:off x="724575" y="4430760"/>
              <a:ext cx="3756860" cy="381487"/>
              <a:chOff x="3315285" y="5183943"/>
              <a:chExt cx="3756860" cy="381487"/>
            </a:xfrm>
            <a:solidFill>
              <a:schemeClr val="bg1"/>
            </a:solidFill>
          </p:grpSpPr>
          <p:sp>
            <p:nvSpPr>
              <p:cNvPr id="25" name="Прямоугольник 24"/>
              <p:cNvSpPr/>
              <p:nvPr/>
            </p:nvSpPr>
            <p:spPr bwMode="auto">
              <a:xfrm>
                <a:off x="6696459" y="5195722"/>
                <a:ext cx="375686" cy="369708"/>
              </a:xfrm>
              <a:prstGeom prst="rect">
                <a:avLst/>
              </a:prstGeom>
              <a:grpFill/>
              <a:ln w="38100" cap="flat" cmpd="sng" algn="ctr">
                <a:solidFill>
                  <a:srgbClr val="00B0F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defTabSz="449216" eaLnBrk="1">
                  <a:lnSpc>
                    <a:spcPct val="93000"/>
                  </a:lnSpc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buNone/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26" name="Прямоугольник 25"/>
              <p:cNvSpPr/>
              <p:nvPr/>
            </p:nvSpPr>
            <p:spPr bwMode="auto">
              <a:xfrm>
                <a:off x="6320773" y="5184836"/>
                <a:ext cx="375686" cy="369708"/>
              </a:xfrm>
              <a:prstGeom prst="rect">
                <a:avLst/>
              </a:prstGeom>
              <a:grpFill/>
              <a:ln w="38100" cap="flat" cmpd="sng" algn="ctr">
                <a:solidFill>
                  <a:srgbClr val="00B0F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defTabSz="449216" eaLnBrk="1">
                  <a:lnSpc>
                    <a:spcPct val="93000"/>
                  </a:lnSpc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buNone/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27" name="Прямоугольник 26"/>
              <p:cNvSpPr/>
              <p:nvPr/>
            </p:nvSpPr>
            <p:spPr bwMode="auto">
              <a:xfrm>
                <a:off x="5945087" y="5195722"/>
                <a:ext cx="375686" cy="369708"/>
              </a:xfrm>
              <a:prstGeom prst="rect">
                <a:avLst/>
              </a:prstGeom>
              <a:grpFill/>
              <a:ln w="38100" cap="flat" cmpd="sng" algn="ctr">
                <a:solidFill>
                  <a:srgbClr val="00B0F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defTabSz="449216" eaLnBrk="1">
                  <a:lnSpc>
                    <a:spcPct val="93000"/>
                  </a:lnSpc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buNone/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28" name="Прямоугольник 27"/>
              <p:cNvSpPr/>
              <p:nvPr/>
            </p:nvSpPr>
            <p:spPr bwMode="auto">
              <a:xfrm>
                <a:off x="5569401" y="5194780"/>
                <a:ext cx="375686" cy="369708"/>
              </a:xfrm>
              <a:prstGeom prst="rect">
                <a:avLst/>
              </a:prstGeom>
              <a:grpFill/>
              <a:ln w="38100" cap="flat" cmpd="sng" algn="ctr">
                <a:solidFill>
                  <a:srgbClr val="00B0F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defTabSz="449216" eaLnBrk="1">
                  <a:lnSpc>
                    <a:spcPct val="93000"/>
                  </a:lnSpc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buNone/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29" name="Прямоугольник 28"/>
              <p:cNvSpPr/>
              <p:nvPr/>
            </p:nvSpPr>
            <p:spPr bwMode="auto">
              <a:xfrm>
                <a:off x="5193715" y="5195722"/>
                <a:ext cx="375686" cy="369708"/>
              </a:xfrm>
              <a:prstGeom prst="rect">
                <a:avLst/>
              </a:prstGeom>
              <a:grpFill/>
              <a:ln w="38100" cap="flat" cmpd="sng" algn="ctr">
                <a:solidFill>
                  <a:srgbClr val="00B0F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defTabSz="449216" eaLnBrk="1">
                  <a:lnSpc>
                    <a:spcPct val="93000"/>
                  </a:lnSpc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buNone/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30" name="Прямоугольник 29"/>
              <p:cNvSpPr/>
              <p:nvPr/>
            </p:nvSpPr>
            <p:spPr bwMode="auto">
              <a:xfrm>
                <a:off x="4818029" y="5195722"/>
                <a:ext cx="375686" cy="369708"/>
              </a:xfrm>
              <a:prstGeom prst="rect">
                <a:avLst/>
              </a:prstGeom>
              <a:grpFill/>
              <a:ln w="38100" cap="flat" cmpd="sng" algn="ctr">
                <a:solidFill>
                  <a:srgbClr val="00B0F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defTabSz="449216" eaLnBrk="1">
                  <a:lnSpc>
                    <a:spcPct val="93000"/>
                  </a:lnSpc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buNone/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31" name="Прямоугольник 30"/>
              <p:cNvSpPr/>
              <p:nvPr/>
            </p:nvSpPr>
            <p:spPr bwMode="auto">
              <a:xfrm>
                <a:off x="3315285" y="5183943"/>
                <a:ext cx="375686" cy="369708"/>
              </a:xfrm>
              <a:prstGeom prst="rect">
                <a:avLst/>
              </a:prstGeom>
              <a:grpFill/>
              <a:ln w="38100" cap="flat" cmpd="sng" algn="ctr">
                <a:solidFill>
                  <a:srgbClr val="00B0F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defTabSz="449216" eaLnBrk="1">
                  <a:lnSpc>
                    <a:spcPct val="93000"/>
                  </a:lnSpc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buNone/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32" name="Прямоугольник 31"/>
              <p:cNvSpPr/>
              <p:nvPr/>
            </p:nvSpPr>
            <p:spPr bwMode="auto">
              <a:xfrm>
                <a:off x="4442343" y="5184836"/>
                <a:ext cx="375686" cy="369708"/>
              </a:xfrm>
              <a:prstGeom prst="rect">
                <a:avLst/>
              </a:prstGeom>
              <a:grpFill/>
              <a:ln w="38100" cap="flat" cmpd="sng" algn="ctr">
                <a:solidFill>
                  <a:srgbClr val="00B0F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defTabSz="449216" eaLnBrk="1">
                  <a:lnSpc>
                    <a:spcPct val="93000"/>
                  </a:lnSpc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buNone/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33" name="Прямоугольник 32"/>
              <p:cNvSpPr/>
              <p:nvPr/>
            </p:nvSpPr>
            <p:spPr bwMode="auto">
              <a:xfrm>
                <a:off x="3690971" y="5194780"/>
                <a:ext cx="375686" cy="369708"/>
              </a:xfrm>
              <a:prstGeom prst="rect">
                <a:avLst/>
              </a:prstGeom>
              <a:grpFill/>
              <a:ln w="38100" cap="flat" cmpd="sng" algn="ctr">
                <a:solidFill>
                  <a:srgbClr val="00B0F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defTabSz="449216" eaLnBrk="1">
                  <a:lnSpc>
                    <a:spcPct val="93000"/>
                  </a:lnSpc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buNone/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34" name="Прямоугольник 33"/>
              <p:cNvSpPr/>
              <p:nvPr/>
            </p:nvSpPr>
            <p:spPr bwMode="auto">
              <a:xfrm>
                <a:off x="4066657" y="5194780"/>
                <a:ext cx="375686" cy="369708"/>
              </a:xfrm>
              <a:prstGeom prst="rect">
                <a:avLst/>
              </a:prstGeom>
              <a:grpFill/>
              <a:ln w="38100" cap="flat" cmpd="sng" algn="ctr">
                <a:solidFill>
                  <a:srgbClr val="00B0F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defTabSz="449216" eaLnBrk="1">
                  <a:lnSpc>
                    <a:spcPct val="93000"/>
                  </a:lnSpc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buNone/>
                  <a:defRPr/>
                </a:pPr>
                <a:endParaRPr lang="ru-RU">
                  <a:latin typeface="Arial" charset="0"/>
                </a:endParaRPr>
              </a:p>
            </p:txBody>
          </p:sp>
        </p:grpSp>
        <p:sp>
          <p:nvSpPr>
            <p:cNvPr id="5129" name="Прямоугольник 47"/>
            <p:cNvSpPr>
              <a:spLocks noChangeArrowheads="1"/>
            </p:cNvSpPr>
            <p:nvPr/>
          </p:nvSpPr>
          <p:spPr bwMode="auto">
            <a:xfrm>
              <a:off x="1469394" y="4072831"/>
              <a:ext cx="375686" cy="369708"/>
            </a:xfrm>
            <a:prstGeom prst="rect">
              <a:avLst/>
            </a:prstGeom>
            <a:solidFill>
              <a:srgbClr val="00B8FF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/>
            </a:p>
          </p:txBody>
        </p:sp>
        <p:sp>
          <p:nvSpPr>
            <p:cNvPr id="5130" name="Прямоугольник 34"/>
            <p:cNvSpPr>
              <a:spLocks noChangeArrowheads="1"/>
            </p:cNvSpPr>
            <p:nvPr/>
          </p:nvSpPr>
          <p:spPr bwMode="auto">
            <a:xfrm>
              <a:off x="5847177" y="4813333"/>
              <a:ext cx="375686" cy="369708"/>
            </a:xfrm>
            <a:prstGeom prst="rect">
              <a:avLst/>
            </a:prstGeom>
            <a:solidFill>
              <a:srgbClr val="00B8FF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/>
            </a:p>
          </p:txBody>
        </p:sp>
        <p:sp>
          <p:nvSpPr>
            <p:cNvPr id="5131" name="Прямоугольник 35"/>
            <p:cNvSpPr>
              <a:spLocks noChangeArrowheads="1"/>
            </p:cNvSpPr>
            <p:nvPr/>
          </p:nvSpPr>
          <p:spPr bwMode="auto">
            <a:xfrm>
              <a:off x="5471491" y="4813333"/>
              <a:ext cx="375686" cy="369708"/>
            </a:xfrm>
            <a:prstGeom prst="rect">
              <a:avLst/>
            </a:prstGeom>
            <a:solidFill>
              <a:srgbClr val="00B8FF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/>
            </a:p>
          </p:txBody>
        </p:sp>
        <p:grpSp>
          <p:nvGrpSpPr>
            <p:cNvPr id="37" name="Группа 36"/>
            <p:cNvGrpSpPr/>
            <p:nvPr/>
          </p:nvGrpSpPr>
          <p:grpSpPr>
            <a:xfrm>
              <a:off x="5471491" y="5172204"/>
              <a:ext cx="3756860" cy="381487"/>
              <a:chOff x="3315285" y="5183943"/>
              <a:chExt cx="3756860" cy="381487"/>
            </a:xfrm>
            <a:solidFill>
              <a:schemeClr val="bg1"/>
            </a:solidFill>
          </p:grpSpPr>
          <p:sp>
            <p:nvSpPr>
              <p:cNvPr id="38" name="Прямоугольник 37"/>
              <p:cNvSpPr/>
              <p:nvPr/>
            </p:nvSpPr>
            <p:spPr bwMode="auto">
              <a:xfrm>
                <a:off x="6696459" y="5195722"/>
                <a:ext cx="375686" cy="369708"/>
              </a:xfrm>
              <a:prstGeom prst="rect">
                <a:avLst/>
              </a:prstGeom>
              <a:grpFill/>
              <a:ln w="38100" cap="flat" cmpd="sng" algn="ctr">
                <a:solidFill>
                  <a:srgbClr val="00B0F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defTabSz="449216" eaLnBrk="1">
                  <a:lnSpc>
                    <a:spcPct val="93000"/>
                  </a:lnSpc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buNone/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39" name="Прямоугольник 38"/>
              <p:cNvSpPr/>
              <p:nvPr/>
            </p:nvSpPr>
            <p:spPr bwMode="auto">
              <a:xfrm>
                <a:off x="6320773" y="5184836"/>
                <a:ext cx="375686" cy="369708"/>
              </a:xfrm>
              <a:prstGeom prst="rect">
                <a:avLst/>
              </a:prstGeom>
              <a:grpFill/>
              <a:ln w="38100" cap="flat" cmpd="sng" algn="ctr">
                <a:solidFill>
                  <a:srgbClr val="00B0F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defTabSz="449216" eaLnBrk="1">
                  <a:lnSpc>
                    <a:spcPct val="93000"/>
                  </a:lnSpc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buNone/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40" name="Прямоугольник 39"/>
              <p:cNvSpPr/>
              <p:nvPr/>
            </p:nvSpPr>
            <p:spPr bwMode="auto">
              <a:xfrm>
                <a:off x="5945087" y="5195722"/>
                <a:ext cx="375686" cy="369708"/>
              </a:xfrm>
              <a:prstGeom prst="rect">
                <a:avLst/>
              </a:prstGeom>
              <a:grpFill/>
              <a:ln w="38100" cap="flat" cmpd="sng" algn="ctr">
                <a:solidFill>
                  <a:srgbClr val="00B0F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defTabSz="449216" eaLnBrk="1">
                  <a:lnSpc>
                    <a:spcPct val="93000"/>
                  </a:lnSpc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buNone/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41" name="Прямоугольник 40"/>
              <p:cNvSpPr/>
              <p:nvPr/>
            </p:nvSpPr>
            <p:spPr bwMode="auto">
              <a:xfrm>
                <a:off x="5569401" y="5194780"/>
                <a:ext cx="375686" cy="369708"/>
              </a:xfrm>
              <a:prstGeom prst="rect">
                <a:avLst/>
              </a:prstGeom>
              <a:grpFill/>
              <a:ln w="38100" cap="flat" cmpd="sng" algn="ctr">
                <a:solidFill>
                  <a:srgbClr val="00B0F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defTabSz="449216" eaLnBrk="1">
                  <a:lnSpc>
                    <a:spcPct val="93000"/>
                  </a:lnSpc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buNone/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42" name="Прямоугольник 41"/>
              <p:cNvSpPr/>
              <p:nvPr/>
            </p:nvSpPr>
            <p:spPr bwMode="auto">
              <a:xfrm>
                <a:off x="5193715" y="5195722"/>
                <a:ext cx="375686" cy="369708"/>
              </a:xfrm>
              <a:prstGeom prst="rect">
                <a:avLst/>
              </a:prstGeom>
              <a:grpFill/>
              <a:ln w="38100" cap="flat" cmpd="sng" algn="ctr">
                <a:solidFill>
                  <a:srgbClr val="00B0F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defTabSz="449216" eaLnBrk="1">
                  <a:lnSpc>
                    <a:spcPct val="93000"/>
                  </a:lnSpc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buNone/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43" name="Прямоугольник 42"/>
              <p:cNvSpPr/>
              <p:nvPr/>
            </p:nvSpPr>
            <p:spPr bwMode="auto">
              <a:xfrm>
                <a:off x="4818029" y="5195722"/>
                <a:ext cx="375686" cy="369708"/>
              </a:xfrm>
              <a:prstGeom prst="rect">
                <a:avLst/>
              </a:prstGeom>
              <a:grpFill/>
              <a:ln w="38100" cap="flat" cmpd="sng" algn="ctr">
                <a:solidFill>
                  <a:srgbClr val="00B0F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defTabSz="449216" eaLnBrk="1">
                  <a:lnSpc>
                    <a:spcPct val="93000"/>
                  </a:lnSpc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buNone/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44" name="Прямоугольник 43"/>
              <p:cNvSpPr/>
              <p:nvPr/>
            </p:nvSpPr>
            <p:spPr bwMode="auto">
              <a:xfrm>
                <a:off x="3315285" y="5183943"/>
                <a:ext cx="375686" cy="369708"/>
              </a:xfrm>
              <a:prstGeom prst="rect">
                <a:avLst/>
              </a:prstGeom>
              <a:grpFill/>
              <a:ln w="38100" cap="flat" cmpd="sng" algn="ctr">
                <a:solidFill>
                  <a:srgbClr val="00B0F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defTabSz="449216" eaLnBrk="1">
                  <a:lnSpc>
                    <a:spcPct val="93000"/>
                  </a:lnSpc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buNone/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45" name="Прямоугольник 44"/>
              <p:cNvSpPr/>
              <p:nvPr/>
            </p:nvSpPr>
            <p:spPr bwMode="auto">
              <a:xfrm>
                <a:off x="4442343" y="5184836"/>
                <a:ext cx="375686" cy="369708"/>
              </a:xfrm>
              <a:prstGeom prst="rect">
                <a:avLst/>
              </a:prstGeom>
              <a:grpFill/>
              <a:ln w="38100" cap="flat" cmpd="sng" algn="ctr">
                <a:solidFill>
                  <a:srgbClr val="00B0F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defTabSz="449216" eaLnBrk="1">
                  <a:lnSpc>
                    <a:spcPct val="93000"/>
                  </a:lnSpc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buNone/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46" name="Прямоугольник 45"/>
              <p:cNvSpPr/>
              <p:nvPr/>
            </p:nvSpPr>
            <p:spPr bwMode="auto">
              <a:xfrm>
                <a:off x="3690971" y="5194780"/>
                <a:ext cx="375686" cy="369708"/>
              </a:xfrm>
              <a:prstGeom prst="rect">
                <a:avLst/>
              </a:prstGeom>
              <a:grpFill/>
              <a:ln w="38100" cap="flat" cmpd="sng" algn="ctr">
                <a:solidFill>
                  <a:srgbClr val="00B0F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defTabSz="449216" eaLnBrk="1">
                  <a:lnSpc>
                    <a:spcPct val="93000"/>
                  </a:lnSpc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buNone/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47" name="Прямоугольник 46"/>
              <p:cNvSpPr/>
              <p:nvPr/>
            </p:nvSpPr>
            <p:spPr bwMode="auto">
              <a:xfrm>
                <a:off x="4066657" y="5194780"/>
                <a:ext cx="375686" cy="369708"/>
              </a:xfrm>
              <a:prstGeom prst="rect">
                <a:avLst/>
              </a:prstGeom>
              <a:grpFill/>
              <a:ln w="38100" cap="flat" cmpd="sng" algn="ctr">
                <a:solidFill>
                  <a:srgbClr val="00B0F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defTabSz="449216" eaLnBrk="1">
                  <a:lnSpc>
                    <a:spcPct val="93000"/>
                  </a:lnSpc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buNone/>
                  <a:defRPr/>
                </a:pPr>
                <a:endParaRPr lang="ru-RU">
                  <a:latin typeface="Arial" charset="0"/>
                </a:endParaRPr>
              </a:p>
            </p:txBody>
          </p:sp>
        </p:grpSp>
        <p:sp>
          <p:nvSpPr>
            <p:cNvPr id="5133" name="Прямоугольник 48"/>
            <p:cNvSpPr>
              <a:spLocks noChangeArrowheads="1"/>
            </p:cNvSpPr>
            <p:nvPr/>
          </p:nvSpPr>
          <p:spPr bwMode="auto">
            <a:xfrm>
              <a:off x="7725607" y="4819602"/>
              <a:ext cx="375686" cy="369708"/>
            </a:xfrm>
            <a:prstGeom prst="rect">
              <a:avLst/>
            </a:prstGeom>
            <a:solidFill>
              <a:srgbClr val="00B8FF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/>
            </a:p>
          </p:txBody>
        </p:sp>
        <p:sp>
          <p:nvSpPr>
            <p:cNvPr id="5134" name="Прямоугольник 49"/>
            <p:cNvSpPr>
              <a:spLocks noChangeArrowheads="1"/>
            </p:cNvSpPr>
            <p:nvPr/>
          </p:nvSpPr>
          <p:spPr bwMode="auto">
            <a:xfrm>
              <a:off x="7334307" y="4831199"/>
              <a:ext cx="375686" cy="369708"/>
            </a:xfrm>
            <a:prstGeom prst="rect">
              <a:avLst/>
            </a:prstGeom>
            <a:solidFill>
              <a:srgbClr val="00B8FF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/>
            </a:p>
          </p:txBody>
        </p:sp>
        <p:sp>
          <p:nvSpPr>
            <p:cNvPr id="5135" name="Прямоугольник 50"/>
            <p:cNvSpPr>
              <a:spLocks noChangeArrowheads="1"/>
            </p:cNvSpPr>
            <p:nvPr/>
          </p:nvSpPr>
          <p:spPr bwMode="auto">
            <a:xfrm>
              <a:off x="6958621" y="4831199"/>
              <a:ext cx="375686" cy="369708"/>
            </a:xfrm>
            <a:prstGeom prst="rect">
              <a:avLst/>
            </a:prstGeom>
            <a:solidFill>
              <a:srgbClr val="00B8FF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/>
            </a:p>
          </p:txBody>
        </p:sp>
        <p:sp>
          <p:nvSpPr>
            <p:cNvPr id="5136" name="Прямоугольник 51"/>
            <p:cNvSpPr>
              <a:spLocks noChangeArrowheads="1"/>
            </p:cNvSpPr>
            <p:nvPr/>
          </p:nvSpPr>
          <p:spPr bwMode="auto">
            <a:xfrm>
              <a:off x="6582935" y="4831199"/>
              <a:ext cx="375686" cy="369708"/>
            </a:xfrm>
            <a:prstGeom prst="rect">
              <a:avLst/>
            </a:prstGeom>
            <a:solidFill>
              <a:srgbClr val="00B8FF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/>
            </a:p>
          </p:txBody>
        </p:sp>
        <p:sp>
          <p:nvSpPr>
            <p:cNvPr id="5137" name="Прямоугольник 52"/>
            <p:cNvSpPr>
              <a:spLocks noChangeArrowheads="1"/>
            </p:cNvSpPr>
            <p:nvPr/>
          </p:nvSpPr>
          <p:spPr bwMode="auto">
            <a:xfrm>
              <a:off x="6222863" y="4819602"/>
              <a:ext cx="375686" cy="369708"/>
            </a:xfrm>
            <a:prstGeom prst="rect">
              <a:avLst/>
            </a:prstGeom>
            <a:solidFill>
              <a:srgbClr val="00B8FF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/>
            </a:p>
          </p:txBody>
        </p:sp>
        <p:sp>
          <p:nvSpPr>
            <p:cNvPr id="5138" name="TextBox 19"/>
            <p:cNvSpPr txBox="1">
              <a:spLocks noChangeArrowheads="1"/>
            </p:cNvSpPr>
            <p:nvPr/>
          </p:nvSpPr>
          <p:spPr bwMode="auto">
            <a:xfrm>
              <a:off x="724575" y="4880213"/>
              <a:ext cx="2906054" cy="622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r>
                <a:rPr lang="ru-RU" altLang="ru-RU" sz="3600" b="1"/>
                <a:t>три</a:t>
              </a:r>
              <a:r>
                <a:rPr lang="ru-RU" altLang="ru-RU" sz="3600" b="1">
                  <a:solidFill>
                    <a:srgbClr val="FF0000"/>
                  </a:solidFill>
                </a:rPr>
                <a:t>на</a:t>
              </a:r>
              <a:r>
                <a:rPr lang="ru-RU" altLang="ru-RU" sz="3600" b="1"/>
                <a:t>дцать</a:t>
              </a:r>
            </a:p>
          </p:txBody>
        </p:sp>
        <p:grpSp>
          <p:nvGrpSpPr>
            <p:cNvPr id="5139" name="Группа 58"/>
            <p:cNvGrpSpPr>
              <a:grpSpLocks/>
            </p:cNvGrpSpPr>
            <p:nvPr/>
          </p:nvGrpSpPr>
          <p:grpSpPr bwMode="auto">
            <a:xfrm>
              <a:off x="1561328" y="5748849"/>
              <a:ext cx="4294307" cy="1371675"/>
              <a:chOff x="1046043" y="5786321"/>
              <a:chExt cx="4294307" cy="1371675"/>
            </a:xfrm>
          </p:grpSpPr>
          <p:sp>
            <p:nvSpPr>
              <p:cNvPr id="5141" name="Rectangle 7"/>
              <p:cNvSpPr>
                <a:spLocks noChangeArrowheads="1"/>
              </p:cNvSpPr>
              <p:nvPr/>
            </p:nvSpPr>
            <p:spPr bwMode="auto">
              <a:xfrm>
                <a:off x="3168650" y="6162675"/>
                <a:ext cx="2171700" cy="95369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00B8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eaLnBrk="1">
                  <a:lnSpc>
                    <a:spcPct val="93000"/>
                  </a:lnSpc>
                  <a:spcAft>
                    <a:spcPts val="1425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buNone/>
                </a:pPr>
                <a:endParaRPr lang="ru-RU" altLang="ru-RU" sz="6000">
                  <a:solidFill>
                    <a:srgbClr val="000000"/>
                  </a:solidFill>
                </a:endParaRPr>
              </a:p>
            </p:txBody>
          </p:sp>
          <p:sp>
            <p:nvSpPr>
              <p:cNvPr id="5142" name="Прямоугольник 2"/>
              <p:cNvSpPr>
                <a:spLocks noChangeArrowheads="1"/>
              </p:cNvSpPr>
              <p:nvPr/>
            </p:nvSpPr>
            <p:spPr bwMode="auto">
              <a:xfrm>
                <a:off x="1439127" y="5786321"/>
                <a:ext cx="375686" cy="369708"/>
              </a:xfrm>
              <a:prstGeom prst="rect">
                <a:avLst/>
              </a:prstGeom>
              <a:solidFill>
                <a:srgbClr val="00B8FF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>
                  <a:lnSpc>
                    <a:spcPct val="93000"/>
                  </a:lnSpc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buNone/>
                </a:pPr>
                <a:endParaRPr lang="ru-RU" altLang="ru-RU"/>
              </a:p>
            </p:txBody>
          </p:sp>
          <p:sp>
            <p:nvSpPr>
              <p:cNvPr id="5143" name="Прямоугольник 8"/>
              <p:cNvSpPr>
                <a:spLocks noChangeArrowheads="1"/>
              </p:cNvSpPr>
              <p:nvPr/>
            </p:nvSpPr>
            <p:spPr bwMode="auto">
              <a:xfrm>
                <a:off x="1063441" y="5786321"/>
                <a:ext cx="375686" cy="369708"/>
              </a:xfrm>
              <a:prstGeom prst="rect">
                <a:avLst/>
              </a:prstGeom>
              <a:solidFill>
                <a:srgbClr val="00B8FF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>
                  <a:lnSpc>
                    <a:spcPct val="93000"/>
                  </a:lnSpc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buNone/>
                </a:pPr>
                <a:endParaRPr lang="ru-RU" altLang="ru-RU"/>
              </a:p>
            </p:txBody>
          </p:sp>
          <p:grpSp>
            <p:nvGrpSpPr>
              <p:cNvPr id="4" name="Группа 3"/>
              <p:cNvGrpSpPr/>
              <p:nvPr/>
            </p:nvGrpSpPr>
            <p:grpSpPr>
              <a:xfrm>
                <a:off x="1063441" y="6145192"/>
                <a:ext cx="3756860" cy="381487"/>
                <a:chOff x="3315285" y="5183943"/>
                <a:chExt cx="3756860" cy="381487"/>
              </a:xfrm>
              <a:solidFill>
                <a:schemeClr val="bg1"/>
              </a:solidFill>
            </p:grpSpPr>
            <p:sp>
              <p:nvSpPr>
                <p:cNvPr id="10" name="Прямоугольник 9"/>
                <p:cNvSpPr/>
                <p:nvPr/>
              </p:nvSpPr>
              <p:spPr bwMode="auto">
                <a:xfrm>
                  <a:off x="6696459" y="5195722"/>
                  <a:ext cx="375686" cy="369708"/>
                </a:xfrm>
                <a:prstGeom prst="rect">
                  <a:avLst/>
                </a:prstGeom>
                <a:grpFill/>
                <a:ln w="38100" cap="flat" cmpd="sng" algn="ctr">
                  <a:solidFill>
                    <a:srgbClr val="00B0F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defTabSz="449216" eaLnBrk="1">
                    <a:lnSpc>
                      <a:spcPct val="93000"/>
                    </a:lnSpc>
                    <a:buClr>
                      <a:srgbClr val="000000"/>
                    </a:buClr>
                    <a:buSzPct val="100000"/>
                    <a:buFont typeface="Times New Roman" panose="02020603050405020304" pitchFamily="18" charset="0"/>
                    <a:buNone/>
                    <a:defRPr/>
                  </a:pPr>
                  <a:endParaRPr lang="ru-RU">
                    <a:latin typeface="Arial" charset="0"/>
                  </a:endParaRPr>
                </a:p>
              </p:txBody>
            </p:sp>
            <p:sp>
              <p:nvSpPr>
                <p:cNvPr id="11" name="Прямоугольник 10"/>
                <p:cNvSpPr/>
                <p:nvPr/>
              </p:nvSpPr>
              <p:spPr bwMode="auto">
                <a:xfrm>
                  <a:off x="6320773" y="5184836"/>
                  <a:ext cx="375686" cy="369708"/>
                </a:xfrm>
                <a:prstGeom prst="rect">
                  <a:avLst/>
                </a:prstGeom>
                <a:grpFill/>
                <a:ln w="38100" cap="flat" cmpd="sng" algn="ctr">
                  <a:solidFill>
                    <a:srgbClr val="00B0F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defTabSz="449216" eaLnBrk="1">
                    <a:lnSpc>
                      <a:spcPct val="93000"/>
                    </a:lnSpc>
                    <a:buClr>
                      <a:srgbClr val="000000"/>
                    </a:buClr>
                    <a:buSzPct val="100000"/>
                    <a:buFont typeface="Times New Roman" panose="02020603050405020304" pitchFamily="18" charset="0"/>
                    <a:buNone/>
                    <a:defRPr/>
                  </a:pPr>
                  <a:endParaRPr lang="ru-RU">
                    <a:latin typeface="Arial" charset="0"/>
                  </a:endParaRPr>
                </a:p>
              </p:txBody>
            </p:sp>
            <p:sp>
              <p:nvSpPr>
                <p:cNvPr id="12" name="Прямоугольник 11"/>
                <p:cNvSpPr/>
                <p:nvPr/>
              </p:nvSpPr>
              <p:spPr bwMode="auto">
                <a:xfrm>
                  <a:off x="5945087" y="5195722"/>
                  <a:ext cx="375686" cy="369708"/>
                </a:xfrm>
                <a:prstGeom prst="rect">
                  <a:avLst/>
                </a:prstGeom>
                <a:grpFill/>
                <a:ln w="38100" cap="flat" cmpd="sng" algn="ctr">
                  <a:solidFill>
                    <a:srgbClr val="00B0F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defTabSz="449216" eaLnBrk="1">
                    <a:lnSpc>
                      <a:spcPct val="93000"/>
                    </a:lnSpc>
                    <a:buClr>
                      <a:srgbClr val="000000"/>
                    </a:buClr>
                    <a:buSzPct val="100000"/>
                    <a:buFont typeface="Times New Roman" panose="02020603050405020304" pitchFamily="18" charset="0"/>
                    <a:buNone/>
                    <a:defRPr/>
                  </a:pPr>
                  <a:endParaRPr lang="ru-RU">
                    <a:latin typeface="Arial" charset="0"/>
                  </a:endParaRPr>
                </a:p>
              </p:txBody>
            </p:sp>
            <p:sp>
              <p:nvSpPr>
                <p:cNvPr id="13" name="Прямоугольник 12"/>
                <p:cNvSpPr/>
                <p:nvPr/>
              </p:nvSpPr>
              <p:spPr bwMode="auto">
                <a:xfrm>
                  <a:off x="5569401" y="5194780"/>
                  <a:ext cx="375686" cy="369708"/>
                </a:xfrm>
                <a:prstGeom prst="rect">
                  <a:avLst/>
                </a:prstGeom>
                <a:grpFill/>
                <a:ln w="38100" cap="flat" cmpd="sng" algn="ctr">
                  <a:solidFill>
                    <a:srgbClr val="00B0F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defTabSz="449216" eaLnBrk="1">
                    <a:lnSpc>
                      <a:spcPct val="93000"/>
                    </a:lnSpc>
                    <a:buClr>
                      <a:srgbClr val="000000"/>
                    </a:buClr>
                    <a:buSzPct val="100000"/>
                    <a:buFont typeface="Times New Roman" panose="02020603050405020304" pitchFamily="18" charset="0"/>
                    <a:buNone/>
                    <a:defRPr/>
                  </a:pPr>
                  <a:endParaRPr lang="ru-RU">
                    <a:latin typeface="Arial" charset="0"/>
                  </a:endParaRPr>
                </a:p>
              </p:txBody>
            </p:sp>
            <p:sp>
              <p:nvSpPr>
                <p:cNvPr id="14" name="Прямоугольник 13"/>
                <p:cNvSpPr/>
                <p:nvPr/>
              </p:nvSpPr>
              <p:spPr bwMode="auto">
                <a:xfrm>
                  <a:off x="5193715" y="5195722"/>
                  <a:ext cx="375686" cy="369708"/>
                </a:xfrm>
                <a:prstGeom prst="rect">
                  <a:avLst/>
                </a:prstGeom>
                <a:grpFill/>
                <a:ln w="38100" cap="flat" cmpd="sng" algn="ctr">
                  <a:solidFill>
                    <a:srgbClr val="00B0F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defTabSz="449216" eaLnBrk="1">
                    <a:lnSpc>
                      <a:spcPct val="93000"/>
                    </a:lnSpc>
                    <a:buClr>
                      <a:srgbClr val="000000"/>
                    </a:buClr>
                    <a:buSzPct val="100000"/>
                    <a:buFont typeface="Times New Roman" panose="02020603050405020304" pitchFamily="18" charset="0"/>
                    <a:buNone/>
                    <a:defRPr/>
                  </a:pPr>
                  <a:endParaRPr lang="ru-RU">
                    <a:latin typeface="Arial" charset="0"/>
                  </a:endParaRPr>
                </a:p>
              </p:txBody>
            </p:sp>
            <p:sp>
              <p:nvSpPr>
                <p:cNvPr id="15" name="Прямоугольник 14"/>
                <p:cNvSpPr/>
                <p:nvPr/>
              </p:nvSpPr>
              <p:spPr bwMode="auto">
                <a:xfrm>
                  <a:off x="4818029" y="5195722"/>
                  <a:ext cx="375686" cy="369708"/>
                </a:xfrm>
                <a:prstGeom prst="rect">
                  <a:avLst/>
                </a:prstGeom>
                <a:grpFill/>
                <a:ln w="38100" cap="flat" cmpd="sng" algn="ctr">
                  <a:solidFill>
                    <a:srgbClr val="00B0F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defTabSz="449216" eaLnBrk="1">
                    <a:lnSpc>
                      <a:spcPct val="93000"/>
                    </a:lnSpc>
                    <a:buClr>
                      <a:srgbClr val="000000"/>
                    </a:buClr>
                    <a:buSzPct val="100000"/>
                    <a:buFont typeface="Times New Roman" panose="02020603050405020304" pitchFamily="18" charset="0"/>
                    <a:buNone/>
                    <a:defRPr/>
                  </a:pPr>
                  <a:endParaRPr lang="ru-RU">
                    <a:latin typeface="Arial" charset="0"/>
                  </a:endParaRPr>
                </a:p>
              </p:txBody>
            </p:sp>
            <p:sp>
              <p:nvSpPr>
                <p:cNvPr id="16" name="Прямоугольник 15"/>
                <p:cNvSpPr/>
                <p:nvPr/>
              </p:nvSpPr>
              <p:spPr bwMode="auto">
                <a:xfrm>
                  <a:off x="3315285" y="5183943"/>
                  <a:ext cx="375686" cy="369708"/>
                </a:xfrm>
                <a:prstGeom prst="rect">
                  <a:avLst/>
                </a:prstGeom>
                <a:grpFill/>
                <a:ln w="38100" cap="flat" cmpd="sng" algn="ctr">
                  <a:solidFill>
                    <a:srgbClr val="00B0F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defTabSz="449216" eaLnBrk="1">
                    <a:lnSpc>
                      <a:spcPct val="93000"/>
                    </a:lnSpc>
                    <a:buClr>
                      <a:srgbClr val="000000"/>
                    </a:buClr>
                    <a:buSzPct val="100000"/>
                    <a:buFont typeface="Times New Roman" panose="02020603050405020304" pitchFamily="18" charset="0"/>
                    <a:buNone/>
                    <a:defRPr/>
                  </a:pPr>
                  <a:endParaRPr lang="ru-RU">
                    <a:latin typeface="Arial" charset="0"/>
                  </a:endParaRPr>
                </a:p>
              </p:txBody>
            </p:sp>
            <p:sp>
              <p:nvSpPr>
                <p:cNvPr id="17" name="Прямоугольник 16"/>
                <p:cNvSpPr/>
                <p:nvPr/>
              </p:nvSpPr>
              <p:spPr bwMode="auto">
                <a:xfrm>
                  <a:off x="4442343" y="5184836"/>
                  <a:ext cx="375686" cy="369708"/>
                </a:xfrm>
                <a:prstGeom prst="rect">
                  <a:avLst/>
                </a:prstGeom>
                <a:grpFill/>
                <a:ln w="38100" cap="flat" cmpd="sng" algn="ctr">
                  <a:solidFill>
                    <a:srgbClr val="00B0F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defTabSz="449216" eaLnBrk="1">
                    <a:lnSpc>
                      <a:spcPct val="93000"/>
                    </a:lnSpc>
                    <a:buClr>
                      <a:srgbClr val="000000"/>
                    </a:buClr>
                    <a:buSzPct val="100000"/>
                    <a:buFont typeface="Times New Roman" panose="02020603050405020304" pitchFamily="18" charset="0"/>
                    <a:buNone/>
                    <a:defRPr/>
                  </a:pPr>
                  <a:endParaRPr lang="ru-RU">
                    <a:latin typeface="Arial" charset="0"/>
                  </a:endParaRPr>
                </a:p>
              </p:txBody>
            </p:sp>
            <p:sp>
              <p:nvSpPr>
                <p:cNvPr id="18" name="Прямоугольник 17"/>
                <p:cNvSpPr/>
                <p:nvPr/>
              </p:nvSpPr>
              <p:spPr bwMode="auto">
                <a:xfrm>
                  <a:off x="3690971" y="5194780"/>
                  <a:ext cx="375686" cy="369708"/>
                </a:xfrm>
                <a:prstGeom prst="rect">
                  <a:avLst/>
                </a:prstGeom>
                <a:grpFill/>
                <a:ln w="38100" cap="flat" cmpd="sng" algn="ctr">
                  <a:solidFill>
                    <a:srgbClr val="00B0F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defTabSz="449216" eaLnBrk="1">
                    <a:lnSpc>
                      <a:spcPct val="93000"/>
                    </a:lnSpc>
                    <a:buClr>
                      <a:srgbClr val="000000"/>
                    </a:buClr>
                    <a:buSzPct val="100000"/>
                    <a:buFont typeface="Times New Roman" panose="02020603050405020304" pitchFamily="18" charset="0"/>
                    <a:buNone/>
                    <a:defRPr/>
                  </a:pPr>
                  <a:endParaRPr lang="ru-RU">
                    <a:latin typeface="Arial" charset="0"/>
                  </a:endParaRPr>
                </a:p>
              </p:txBody>
            </p:sp>
            <p:sp>
              <p:nvSpPr>
                <p:cNvPr id="19" name="Прямоугольник 18"/>
                <p:cNvSpPr/>
                <p:nvPr/>
              </p:nvSpPr>
              <p:spPr bwMode="auto">
                <a:xfrm>
                  <a:off x="4066657" y="5194780"/>
                  <a:ext cx="375686" cy="369708"/>
                </a:xfrm>
                <a:prstGeom prst="rect">
                  <a:avLst/>
                </a:prstGeom>
                <a:grpFill/>
                <a:ln w="38100" cap="flat" cmpd="sng" algn="ctr">
                  <a:solidFill>
                    <a:srgbClr val="00B0F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defTabSz="449216" eaLnBrk="1">
                    <a:lnSpc>
                      <a:spcPct val="93000"/>
                    </a:lnSpc>
                    <a:buClr>
                      <a:srgbClr val="000000"/>
                    </a:buClr>
                    <a:buSzPct val="100000"/>
                    <a:buFont typeface="Times New Roman" panose="02020603050405020304" pitchFamily="18" charset="0"/>
                    <a:buNone/>
                    <a:defRPr/>
                  </a:pPr>
                  <a:endParaRPr lang="ru-RU">
                    <a:latin typeface="Arial" charset="0"/>
                  </a:endParaRPr>
                </a:p>
              </p:txBody>
            </p:sp>
          </p:grpSp>
          <p:sp>
            <p:nvSpPr>
              <p:cNvPr id="5145" name="Прямоугольник 53"/>
              <p:cNvSpPr>
                <a:spLocks noChangeArrowheads="1"/>
              </p:cNvSpPr>
              <p:nvPr/>
            </p:nvSpPr>
            <p:spPr bwMode="auto">
              <a:xfrm>
                <a:off x="2185405" y="5792967"/>
                <a:ext cx="375686" cy="369708"/>
              </a:xfrm>
              <a:prstGeom prst="rect">
                <a:avLst/>
              </a:prstGeom>
              <a:solidFill>
                <a:srgbClr val="00B8FF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>
                  <a:lnSpc>
                    <a:spcPct val="93000"/>
                  </a:lnSpc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buNone/>
                </a:pPr>
                <a:endParaRPr lang="ru-RU" altLang="ru-RU"/>
              </a:p>
            </p:txBody>
          </p:sp>
          <p:sp>
            <p:nvSpPr>
              <p:cNvPr id="5146" name="Прямоугольник 54"/>
              <p:cNvSpPr>
                <a:spLocks noChangeArrowheads="1"/>
              </p:cNvSpPr>
              <p:nvPr/>
            </p:nvSpPr>
            <p:spPr bwMode="auto">
              <a:xfrm>
                <a:off x="1795148" y="5792967"/>
                <a:ext cx="375686" cy="369708"/>
              </a:xfrm>
              <a:prstGeom prst="rect">
                <a:avLst/>
              </a:prstGeom>
              <a:solidFill>
                <a:srgbClr val="00B8FF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1">
                  <a:lnSpc>
                    <a:spcPct val="93000"/>
                  </a:lnSpc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buNone/>
                </a:pPr>
                <a:endParaRPr lang="ru-RU" altLang="ru-RU"/>
              </a:p>
            </p:txBody>
          </p:sp>
          <p:sp>
            <p:nvSpPr>
              <p:cNvPr id="5147" name="TextBox 55"/>
              <p:cNvSpPr txBox="1">
                <a:spLocks noChangeArrowheads="1"/>
              </p:cNvSpPr>
              <p:nvPr/>
            </p:nvSpPr>
            <p:spPr bwMode="auto">
              <a:xfrm>
                <a:off x="1046043" y="6535583"/>
                <a:ext cx="3541398" cy="6224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eaLnBrk="1">
                  <a:lnSpc>
                    <a:spcPct val="93000"/>
                  </a:lnSpc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buNone/>
                </a:pPr>
                <a:r>
                  <a:rPr lang="ru-RU" altLang="ru-RU" sz="3600" b="1"/>
                  <a:t>четыр</a:t>
                </a:r>
                <a:r>
                  <a:rPr lang="ru-RU" altLang="ru-RU" sz="3600" b="1">
                    <a:solidFill>
                      <a:srgbClr val="FF0000"/>
                    </a:solidFill>
                  </a:rPr>
                  <a:t>на</a:t>
                </a:r>
                <a:r>
                  <a:rPr lang="ru-RU" altLang="ru-RU" sz="3600" b="1"/>
                  <a:t>дцать</a:t>
                </a:r>
              </a:p>
            </p:txBody>
          </p:sp>
        </p:grpSp>
        <p:sp>
          <p:nvSpPr>
            <p:cNvPr id="5140" name="TextBox 56"/>
            <p:cNvSpPr txBox="1">
              <a:spLocks noChangeArrowheads="1"/>
            </p:cNvSpPr>
            <p:nvPr/>
          </p:nvSpPr>
          <p:spPr bwMode="auto">
            <a:xfrm>
              <a:off x="5499952" y="5656568"/>
              <a:ext cx="2965290" cy="622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r>
                <a:rPr lang="ru-RU" altLang="ru-RU" sz="3600" b="1"/>
                <a:t>сем</a:t>
              </a:r>
              <a:r>
                <a:rPr lang="ru-RU" altLang="ru-RU" sz="3600" b="1">
                  <a:solidFill>
                    <a:srgbClr val="FF0000"/>
                  </a:solidFill>
                </a:rPr>
                <a:t>на</a:t>
              </a:r>
              <a:r>
                <a:rPr lang="ru-RU" altLang="ru-RU" sz="3600" b="1"/>
                <a:t>дцать</a:t>
              </a:r>
            </a:p>
          </p:txBody>
        </p:sp>
      </p:grp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40088" y="900113"/>
            <a:ext cx="3052762" cy="1236662"/>
          </a:xfrm>
          <a:prstGeom prst="rect">
            <a:avLst/>
          </a:prstGeom>
        </p:spPr>
        <p:txBody>
          <a:bodyPr wrap="none" lIns="91430" tIns="45716" rIns="91430" bIns="45716">
            <a:spAutoFit/>
          </a:bodyPr>
          <a:lstStyle/>
          <a:p>
            <a:pPr marL="342865" indent="-342865" algn="ctr" defTabSz="449216" eaLnBrk="1">
              <a:lnSpc>
                <a:spcPct val="93000"/>
              </a:lnSpc>
              <a:spcAft>
                <a:spcPts val="14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ru-RU" altLang="ru-RU" sz="8000" b="1" kern="0" dirty="0">
                <a:solidFill>
                  <a:srgbClr val="990000"/>
                </a:solidFill>
                <a:latin typeface="Arial"/>
                <a:ea typeface="MS Gothic"/>
              </a:rPr>
              <a:t>Тема: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54038" y="3635375"/>
            <a:ext cx="9072562" cy="722313"/>
          </a:xfrm>
          <a:prstGeom prst="rect">
            <a:avLst/>
          </a:prstGeom>
        </p:spPr>
        <p:txBody>
          <a:bodyPr lIns="91430" tIns="45716" rIns="91430" bIns="45716">
            <a:spAutoFit/>
          </a:bodyPr>
          <a:lstStyle/>
          <a:p>
            <a:pPr defTabSz="449216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ru-RU" altLang="ru-RU" sz="4400" b="1" kern="0" dirty="0">
                <a:solidFill>
                  <a:srgbClr val="009900"/>
                </a:solidFill>
                <a:latin typeface="Arial"/>
                <a:ea typeface="MS Gothic"/>
              </a:rPr>
              <a:t>Чему будем учиться на уроке?</a:t>
            </a:r>
            <a:endParaRPr lang="ru-RU" dirty="0">
              <a:latin typeface="Arial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070100" y="4711700"/>
            <a:ext cx="3525838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6" rIns="91430" bIns="45716">
            <a:spAutoFit/>
          </a:bodyPr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altLang="ru-RU" sz="3600" b="1">
                <a:solidFill>
                  <a:srgbClr val="CC0000"/>
                </a:solidFill>
              </a:rPr>
              <a:t>1.Считать от…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497263" y="5508625"/>
            <a:ext cx="3829050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6" rIns="91430" bIns="45716">
            <a:spAutoFit/>
          </a:bodyPr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altLang="ru-RU" sz="3600" b="1">
                <a:solidFill>
                  <a:srgbClr val="CC0000"/>
                </a:solidFill>
              </a:rPr>
              <a:t>2.Сравнивать…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935663" y="6303963"/>
            <a:ext cx="3511550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6" rIns="91430" bIns="45716">
            <a:spAutoFit/>
          </a:bodyPr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altLang="ru-RU" sz="3600" b="1">
                <a:solidFill>
                  <a:srgbClr val="CC0000"/>
                </a:solidFill>
              </a:rPr>
              <a:t>3.Повторять…</a:t>
            </a: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554038" y="2143125"/>
            <a:ext cx="9172575" cy="950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6" rIns="91430" bIns="45716">
            <a:spAutoFit/>
          </a:bodyPr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altLang="ru-RU" sz="6000" b="1">
                <a:solidFill>
                  <a:srgbClr val="6666FF"/>
                </a:solidFill>
              </a:rPr>
              <a:t>Числа второго десятка.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8195" name="WordArt 5"/>
          <p:cNvSpPr>
            <a:spLocks noChangeArrowheads="1" noChangeShapeType="1" noTextEdit="1"/>
          </p:cNvSpPr>
          <p:nvPr/>
        </p:nvSpPr>
        <p:spPr bwMode="auto">
          <a:xfrm rot="508876">
            <a:off x="576263" y="539750"/>
            <a:ext cx="9069387" cy="585628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49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486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 panose="020B0806030902050204" pitchFamily="34" charset="0"/>
              </a:rPr>
              <a:t>устный счёт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User\Desktop\4621931_st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53" r="32669"/>
          <a:stretch>
            <a:fillRect/>
          </a:stretch>
        </p:blipFill>
        <p:spPr bwMode="auto">
          <a:xfrm>
            <a:off x="4105275" y="1143000"/>
            <a:ext cx="1655763" cy="434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2" descr="C:\Users\User\Desktop\4621931_st2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1975" y="1868488"/>
            <a:ext cx="1863725" cy="405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2" descr="C:\Users\User\Desktop\4621931_st2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2195513"/>
            <a:ext cx="1776413" cy="373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303463" y="3287713"/>
            <a:ext cx="649287" cy="79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6" rIns="91430" bIns="45716">
            <a:spAutoFit/>
          </a:bodyPr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altLang="ru-RU" sz="4900" b="1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7150100" y="4038600"/>
            <a:ext cx="647700" cy="79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6" rIns="91430" bIns="45716">
            <a:spAutoFit/>
          </a:bodyPr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altLang="ru-RU" sz="4900" b="1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356100" y="2051050"/>
            <a:ext cx="647700" cy="79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6" rIns="91430" bIns="45716">
            <a:spAutoFit/>
          </a:bodyPr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altLang="ru-RU" sz="4900" b="1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558925" y="4211638"/>
            <a:ext cx="533400" cy="79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6" rIns="91430" bIns="45716">
            <a:spAutoFit/>
          </a:bodyPr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altLang="ru-RU" sz="4900" b="1">
                <a:solidFill>
                  <a:srgbClr val="FF0000"/>
                </a:solidFill>
              </a:rPr>
              <a:t>1</a:t>
            </a:r>
          </a:p>
        </p:txBody>
      </p:sp>
      <p:pic>
        <p:nvPicPr>
          <p:cNvPr id="4608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35" t="15369" r="16878" b="28008"/>
          <a:stretch>
            <a:fillRect/>
          </a:stretch>
        </p:blipFill>
        <p:spPr bwMode="auto">
          <a:xfrm>
            <a:off x="5041900" y="2952750"/>
            <a:ext cx="646113" cy="725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297113" y="5070475"/>
            <a:ext cx="533400" cy="79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6" rIns="91430" bIns="45716">
            <a:spAutoFit/>
          </a:bodyPr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altLang="ru-RU" sz="4900" b="1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356100" y="3751263"/>
            <a:ext cx="534988" cy="79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6" rIns="91430" bIns="45716">
            <a:spAutoFit/>
          </a:bodyPr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altLang="ru-RU" sz="4900" b="1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5094288" y="4602163"/>
            <a:ext cx="534987" cy="79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6" rIns="91430" bIns="45716">
            <a:spAutoFit/>
          </a:bodyPr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altLang="ru-RU" sz="4900" b="1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7962900" y="3117850"/>
            <a:ext cx="533400" cy="79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6" rIns="91430" bIns="45716">
            <a:spAutoFit/>
          </a:bodyPr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altLang="ru-RU" sz="4900" b="1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8064500" y="4991100"/>
            <a:ext cx="534988" cy="79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6" rIns="91430" bIns="45716">
            <a:spAutoFit/>
          </a:bodyPr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altLang="ru-RU" sz="4900" b="1">
                <a:solidFill>
                  <a:srgbClr val="FF0000"/>
                </a:solidFill>
              </a:rPr>
              <a:t>6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1000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8" grpId="0"/>
      <p:bldP spid="11" grpId="0"/>
      <p:bldP spid="14" grpId="0"/>
      <p:bldP spid="12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1"/>
          <p:cNvSpPr txBox="1">
            <a:spLocks noChangeArrowheads="1"/>
          </p:cNvSpPr>
          <p:nvPr/>
        </p:nvSpPr>
        <p:spPr bwMode="auto">
          <a:xfrm>
            <a:off x="4103688" y="2266950"/>
            <a:ext cx="1978025" cy="35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6" rIns="91430" bIns="45716">
            <a:spAutoFit/>
          </a:bodyPr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altLang="ru-RU"/>
              <a:t>Суммы разности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7895" y="1169164"/>
            <a:ext cx="7890929" cy="59175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3" descr="kury05"/>
          <p:cNvPicPr>
            <a:picLocks noChangeAspect="1" noChangeArrowheads="1"/>
          </p:cNvPicPr>
          <p:nvPr/>
        </p:nvPicPr>
        <p:blipFill>
          <a:blip r:embed="rId3">
            <a:lum bright="14000" contrast="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7200" y="1616075"/>
            <a:ext cx="3533775" cy="3071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8" name="TextBox 5"/>
          <p:cNvSpPr txBox="1">
            <a:spLocks noChangeArrowheads="1"/>
          </p:cNvSpPr>
          <p:nvPr/>
        </p:nvSpPr>
        <p:spPr bwMode="auto">
          <a:xfrm>
            <a:off x="1574800" y="6221413"/>
            <a:ext cx="377825" cy="960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0783" tIns="50392" rIns="100783" bIns="50392">
            <a:spAutoFit/>
          </a:bodyPr>
          <a:lstStyle>
            <a:lvl1pPr>
              <a:lnSpc>
                <a:spcPct val="93000"/>
              </a:lnSpc>
              <a:spcAft>
                <a:spcPts val="14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3200">
                <a:solidFill>
                  <a:srgbClr val="000000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1pPr>
            <a:lvl2pPr>
              <a:lnSpc>
                <a:spcPct val="93000"/>
              </a:lnSpc>
              <a:spcAft>
                <a:spcPts val="113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800">
                <a:solidFill>
                  <a:srgbClr val="000000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2pPr>
            <a:lvl3pPr>
              <a:lnSpc>
                <a:spcPct val="93000"/>
              </a:lnSpc>
              <a:spcAft>
                <a:spcPts val="8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rgbClr val="000000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3pPr>
            <a:lvl4pPr>
              <a:lnSpc>
                <a:spcPct val="93000"/>
              </a:lnSpc>
              <a:spcAft>
                <a:spcPts val="57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4pPr>
            <a:lvl5pPr>
              <a:lnSpc>
                <a:spcPct val="93000"/>
              </a:lnSpc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5pPr>
            <a:lvl6pPr marL="2513013" indent="-227013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6pPr>
            <a:lvl7pPr marL="2970213" indent="-227013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7pPr>
            <a:lvl8pPr marL="3427413" indent="-227013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8pPr>
            <a:lvl9pPr marL="3884613" indent="-227013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9pPr>
          </a:lstStyle>
          <a:p>
            <a:pPr eaLnBrk="1">
              <a:spcAft>
                <a:spcPct val="0"/>
              </a:spcAft>
            </a:pPr>
            <a:r>
              <a:rPr lang="ru-RU" altLang="ru-RU" sz="6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1269" name="TextBox 6"/>
          <p:cNvSpPr txBox="1">
            <a:spLocks noChangeArrowheads="1"/>
          </p:cNvSpPr>
          <p:nvPr/>
        </p:nvSpPr>
        <p:spPr bwMode="auto">
          <a:xfrm>
            <a:off x="6537325" y="5905500"/>
            <a:ext cx="377825" cy="96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0783" tIns="50392" rIns="100783" bIns="50392">
            <a:spAutoFit/>
          </a:bodyPr>
          <a:lstStyle>
            <a:lvl1pPr>
              <a:lnSpc>
                <a:spcPct val="93000"/>
              </a:lnSpc>
              <a:spcAft>
                <a:spcPts val="14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3200">
                <a:solidFill>
                  <a:srgbClr val="000000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1pPr>
            <a:lvl2pPr>
              <a:lnSpc>
                <a:spcPct val="93000"/>
              </a:lnSpc>
              <a:spcAft>
                <a:spcPts val="113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800">
                <a:solidFill>
                  <a:srgbClr val="000000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2pPr>
            <a:lvl3pPr>
              <a:lnSpc>
                <a:spcPct val="93000"/>
              </a:lnSpc>
              <a:spcAft>
                <a:spcPts val="8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rgbClr val="000000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3pPr>
            <a:lvl4pPr>
              <a:lnSpc>
                <a:spcPct val="93000"/>
              </a:lnSpc>
              <a:spcAft>
                <a:spcPts val="57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4pPr>
            <a:lvl5pPr>
              <a:lnSpc>
                <a:spcPct val="93000"/>
              </a:lnSpc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5pPr>
            <a:lvl6pPr marL="2513013" indent="-227013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6pPr>
            <a:lvl7pPr marL="2970213" indent="-227013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7pPr>
            <a:lvl8pPr marL="3427413" indent="-227013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8pPr>
            <a:lvl9pPr marL="3884613" indent="-227013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9pPr>
          </a:lstStyle>
          <a:p>
            <a:pPr eaLnBrk="1">
              <a:spcAft>
                <a:spcPct val="0"/>
              </a:spcAft>
            </a:pPr>
            <a:r>
              <a:rPr lang="ru-RU" altLang="ru-RU" sz="6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1270" name="TextBox 7"/>
          <p:cNvSpPr txBox="1">
            <a:spLocks noChangeArrowheads="1"/>
          </p:cNvSpPr>
          <p:nvPr/>
        </p:nvSpPr>
        <p:spPr bwMode="auto">
          <a:xfrm>
            <a:off x="3859213" y="6221413"/>
            <a:ext cx="377825" cy="960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0783" tIns="50392" rIns="100783" bIns="50392">
            <a:spAutoFit/>
          </a:bodyPr>
          <a:lstStyle>
            <a:lvl1pPr>
              <a:lnSpc>
                <a:spcPct val="93000"/>
              </a:lnSpc>
              <a:spcAft>
                <a:spcPts val="14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3200">
                <a:solidFill>
                  <a:srgbClr val="000000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1pPr>
            <a:lvl2pPr>
              <a:lnSpc>
                <a:spcPct val="93000"/>
              </a:lnSpc>
              <a:spcAft>
                <a:spcPts val="113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800">
                <a:solidFill>
                  <a:srgbClr val="000000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2pPr>
            <a:lvl3pPr>
              <a:lnSpc>
                <a:spcPct val="93000"/>
              </a:lnSpc>
              <a:spcAft>
                <a:spcPts val="8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rgbClr val="000000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3pPr>
            <a:lvl4pPr>
              <a:lnSpc>
                <a:spcPct val="93000"/>
              </a:lnSpc>
              <a:spcAft>
                <a:spcPts val="57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4pPr>
            <a:lvl5pPr>
              <a:lnSpc>
                <a:spcPct val="93000"/>
              </a:lnSpc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5pPr>
            <a:lvl6pPr marL="2513013" indent="-227013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6pPr>
            <a:lvl7pPr marL="2970213" indent="-227013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7pPr>
            <a:lvl8pPr marL="3427413" indent="-227013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8pPr>
            <a:lvl9pPr marL="3884613" indent="-227013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9pPr>
          </a:lstStyle>
          <a:p>
            <a:pPr eaLnBrk="1">
              <a:spcAft>
                <a:spcPct val="0"/>
              </a:spcAft>
            </a:pPr>
            <a:r>
              <a:rPr lang="ru-RU" altLang="ru-RU" sz="6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0" name="Овал 9"/>
          <p:cNvSpPr/>
          <p:nvPr/>
        </p:nvSpPr>
        <p:spPr>
          <a:xfrm>
            <a:off x="1811338" y="5905500"/>
            <a:ext cx="1181100" cy="1103313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83" tIns="50392" rIns="100783" bIns="50392" anchor="ctr"/>
          <a:lstStyle/>
          <a:p>
            <a:pPr algn="ctr" defTabSz="449216" eaLnBrk="1" fontAlgn="auto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ru-RU" sz="6000" dirty="0">
                <a:solidFill>
                  <a:srgbClr val="FF0000"/>
                </a:solidFill>
              </a:rPr>
              <a:t>9</a:t>
            </a:r>
          </a:p>
        </p:txBody>
      </p:sp>
      <p:sp>
        <p:nvSpPr>
          <p:cNvPr id="12" name="Овал 11"/>
          <p:cNvSpPr/>
          <p:nvPr/>
        </p:nvSpPr>
        <p:spPr>
          <a:xfrm>
            <a:off x="4883150" y="5905500"/>
            <a:ext cx="1309688" cy="11811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83" tIns="50392" rIns="100783" bIns="50392" anchor="ctr"/>
          <a:lstStyle/>
          <a:p>
            <a:pPr algn="ctr" defTabSz="449216" eaLnBrk="1" fontAlgn="auto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ru-RU" sz="4900" dirty="0">
                <a:solidFill>
                  <a:srgbClr val="FF0000"/>
                </a:solidFill>
              </a:rPr>
              <a:t>10</a:t>
            </a:r>
          </a:p>
        </p:txBody>
      </p:sp>
      <p:pic>
        <p:nvPicPr>
          <p:cNvPr id="14" name="Picture 4" descr="AN00908_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450" y="3962400"/>
            <a:ext cx="1654175" cy="145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4" descr="AN00908_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644775" y="1908175"/>
            <a:ext cx="1420813" cy="142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Группа 5"/>
          <p:cNvGrpSpPr>
            <a:grpSpLocks/>
          </p:cNvGrpSpPr>
          <p:nvPr/>
        </p:nvGrpSpPr>
        <p:grpSpPr bwMode="auto">
          <a:xfrm>
            <a:off x="7775575" y="5889625"/>
            <a:ext cx="1182688" cy="1119188"/>
            <a:chOff x="7776160" y="5890053"/>
            <a:chExt cx="1181323" cy="1117970"/>
          </a:xfrm>
        </p:grpSpPr>
        <p:sp>
          <p:nvSpPr>
            <p:cNvPr id="13" name="Овал 12"/>
            <p:cNvSpPr/>
            <p:nvPr/>
          </p:nvSpPr>
          <p:spPr>
            <a:xfrm>
              <a:off x="7776160" y="5890053"/>
              <a:ext cx="1181323" cy="1117970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0794" tIns="50397" rIns="100794" bIns="50397" anchor="ctr"/>
            <a:lstStyle/>
            <a:p>
              <a:pPr algn="ctr" defTabSz="449216" eaLnBrk="1" fontAlgn="auto">
                <a:lnSpc>
                  <a:spcPct val="93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defRPr/>
              </a:pPr>
              <a:r>
                <a:rPr lang="ru-RU" sz="6000" dirty="0"/>
                <a:t> </a:t>
              </a:r>
              <a:endParaRPr lang="ru-RU" sz="6000" dirty="0">
                <a:solidFill>
                  <a:srgbClr val="FF0000"/>
                </a:solidFill>
              </a:endParaRPr>
            </a:p>
          </p:txBody>
        </p:sp>
        <p:sp>
          <p:nvSpPr>
            <p:cNvPr id="11277" name="TextBox 4"/>
            <p:cNvSpPr txBox="1">
              <a:spLocks noChangeArrowheads="1"/>
            </p:cNvSpPr>
            <p:nvPr/>
          </p:nvSpPr>
          <p:spPr bwMode="auto">
            <a:xfrm>
              <a:off x="8091824" y="6024636"/>
              <a:ext cx="588152" cy="873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r>
                <a:rPr lang="ru-RU" altLang="ru-RU" sz="5400">
                  <a:solidFill>
                    <a:srgbClr val="FF0000"/>
                  </a:solidFill>
                </a:rPr>
                <a:t>8</a:t>
              </a: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447925" y="4576763"/>
            <a:ext cx="5010150" cy="1350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6" rIns="91430" bIns="45716">
            <a:spAutoFit/>
          </a:bodyPr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altLang="ru-RU" sz="8800" b="1">
                <a:solidFill>
                  <a:srgbClr val="FF0000"/>
                </a:solidFill>
              </a:rPr>
              <a:t>Десяток.</a:t>
            </a:r>
          </a:p>
        </p:txBody>
      </p:sp>
      <p:pic>
        <p:nvPicPr>
          <p:cNvPr id="47106" name="Picture 2" descr="C:\Users\User\Desktop\DSC0175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6338" y="900113"/>
            <a:ext cx="2473325" cy="367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340100" y="5927725"/>
            <a:ext cx="3225800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6" rIns="91430" bIns="45716">
            <a:spAutoFit/>
          </a:bodyPr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altLang="ru-RU" sz="6600" b="1">
                <a:solidFill>
                  <a:srgbClr val="000099"/>
                </a:solidFill>
              </a:rPr>
              <a:t>(дцать)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Оформление по умолчанию">
      <a:majorFont>
        <a:latin typeface="Arial"/>
        <a:ea typeface="MS Gothic"/>
        <a:cs typeface=""/>
      </a:majorFont>
      <a:minorFont>
        <a:latin typeface="Arial"/>
        <a:ea typeface="MS Gothic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  <a:ea typeface="MS Gothic" pitchFamily="49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  <a:ea typeface="MS Gothic" pitchFamily="49" charset="-128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1428</TotalTime>
  <Words>74</Words>
  <Application>Microsoft Office PowerPoint</Application>
  <PresentationFormat>Произвольный</PresentationFormat>
  <Paragraphs>39</Paragraphs>
  <Slides>17</Slides>
  <Notes>1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Arial</vt:lpstr>
      <vt:lpstr>MS Gothic</vt:lpstr>
      <vt:lpstr>Times New Roman</vt:lpstr>
      <vt:lpstr>Arial Unicode MS</vt:lpstr>
      <vt:lpstr>Calibri</vt:lpstr>
      <vt:lpstr>Оформление по умолчанию</vt:lpstr>
      <vt:lpstr>УРОК МАТЕМАТИКИ В 1 КЛАССЕ  УМК «ШКОЛА России»</vt:lpstr>
      <vt:lpstr>Презентация PowerPoint</vt:lpstr>
      <vt:lpstr>Определяем тему урока.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Татьяна Пыко</dc:creator>
  <cp:lastModifiedBy>Татьяна Пыко</cp:lastModifiedBy>
  <cp:revision>62</cp:revision>
  <cp:lastPrinted>1601-01-01T00:00:00Z</cp:lastPrinted>
  <dcterms:created xsi:type="dcterms:W3CDTF">2010-10-28T08:00:51Z</dcterms:created>
  <dcterms:modified xsi:type="dcterms:W3CDTF">2018-04-01T19:23:35Z</dcterms:modified>
</cp:coreProperties>
</file>