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7" r:id="rId1"/>
  </p:sldMasterIdLst>
  <p:notesMasterIdLst>
    <p:notesMasterId r:id="rId17"/>
  </p:notesMasterIdLst>
  <p:sldIdLst>
    <p:sldId id="256" r:id="rId2"/>
    <p:sldId id="263" r:id="rId3"/>
    <p:sldId id="270" r:id="rId4"/>
    <p:sldId id="271" r:id="rId5"/>
    <p:sldId id="272" r:id="rId6"/>
    <p:sldId id="273" r:id="rId7"/>
    <p:sldId id="274" r:id="rId8"/>
    <p:sldId id="275" r:id="rId9"/>
    <p:sldId id="279" r:id="rId10"/>
    <p:sldId id="282" r:id="rId11"/>
    <p:sldId id="280" r:id="rId12"/>
    <p:sldId id="281" r:id="rId13"/>
    <p:sldId id="277" r:id="rId14"/>
    <p:sldId id="276" r:id="rId15"/>
    <p:sldId id="269" r:id="rId16"/>
  </p:sldIdLst>
  <p:sldSz cx="9144000" cy="6858000" type="screen4x3"/>
  <p:notesSz cx="6858000" cy="9947275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9343" autoAdjust="0"/>
  </p:normalViewPr>
  <p:slideViewPr>
    <p:cSldViewPr>
      <p:cViewPr varScale="1">
        <p:scale>
          <a:sx n="66" d="100"/>
          <a:sy n="66" d="100"/>
        </p:scale>
        <p:origin x="1506" y="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D23BB95C-179E-4BEA-B746-7B68692D3440}" type="datetimeFigureOut">
              <a:rPr lang="ru-RU"/>
              <a:pPr>
                <a:defRPr/>
              </a:pPr>
              <a:t>13.02.2019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42975" y="746125"/>
            <a:ext cx="4972050" cy="3730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724400"/>
            <a:ext cx="5486400" cy="44767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48800"/>
            <a:ext cx="29718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9448800"/>
            <a:ext cx="29718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0B311D6C-3572-4031-A660-30D2C8250A2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573483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69804" cy="6874935"/>
            <a:chOff x="-8466" y="-8468"/>
            <a:chExt cx="9169804" cy="6874935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Freeform 23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2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E99DF71-04EA-4799-A2DD-E49EAC8797FC}" type="datetimeFigureOut">
              <a:rPr lang="ru-RU" smtClean="0"/>
              <a:pPr>
                <a:defRPr/>
              </a:pPr>
              <a:t>13.02.2019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5FA2D76-ACA8-447A-949C-3259E7C8168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84931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EDE00A2-251E-4C3C-A3FB-ACFC77E4BC37}" type="datetimeFigureOut">
              <a:rPr lang="ru-RU" smtClean="0"/>
              <a:pPr>
                <a:defRPr/>
              </a:pPr>
              <a:t>13.02.2019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E001140-7846-48BB-B7EE-0FE84BCA3A5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72979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EDE00A2-251E-4C3C-A3FB-ACFC77E4BC37}" type="datetimeFigureOut">
              <a:rPr lang="ru-RU" smtClean="0"/>
              <a:pPr>
                <a:defRPr/>
              </a:pPr>
              <a:t>13.02.2019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E001140-7846-48BB-B7EE-0FE84BCA3A5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78117086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EDE00A2-251E-4C3C-A3FB-ACFC77E4BC37}" type="datetimeFigureOut">
              <a:rPr lang="ru-RU" smtClean="0"/>
              <a:pPr>
                <a:defRPr/>
              </a:pPr>
              <a:t>13.02.2019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E001140-7846-48BB-B7EE-0FE84BCA3A5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459734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EDE00A2-251E-4C3C-A3FB-ACFC77E4BC37}" type="datetimeFigureOut">
              <a:rPr lang="ru-RU" smtClean="0"/>
              <a:pPr>
                <a:defRPr/>
              </a:pPr>
              <a:t>13.02.2019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E001140-7846-48BB-B7EE-0FE84BCA3A5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68823196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EDE00A2-251E-4C3C-A3FB-ACFC77E4BC37}" type="datetimeFigureOut">
              <a:rPr lang="ru-RU" smtClean="0"/>
              <a:pPr>
                <a:defRPr/>
              </a:pPr>
              <a:t>13.02.2019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E001140-7846-48BB-B7EE-0FE84BCA3A5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89649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88D8261-B4D4-434A-8491-ECF41F0A60D7}" type="datetimeFigureOut">
              <a:rPr lang="ru-RU" smtClean="0"/>
              <a:pPr>
                <a:defRPr/>
              </a:pPr>
              <a:t>13.02.2019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5E24AAC-ED23-4D6C-81A0-57A9F16D219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120677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D6CDFF6-474D-44BF-A334-AC35F898D47D}" type="datetimeFigureOut">
              <a:rPr lang="ru-RU" smtClean="0"/>
              <a:pPr>
                <a:defRPr/>
              </a:pPr>
              <a:t>13.02.2019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D684ADE-11E3-4909-A6A0-8F40F6CB21D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1354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2B7834A-ACD9-4089-9A17-69157D650205}" type="datetimeFigureOut">
              <a:rPr lang="ru-RU" smtClean="0"/>
              <a:pPr>
                <a:defRPr/>
              </a:pPr>
              <a:t>13.02.2019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FE1DC78-0030-4767-ACA3-012BE08ADC9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16955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3A6FF02-D9A9-4C96-925B-5EA12AAA4C1A}" type="datetimeFigureOut">
              <a:rPr lang="ru-RU" smtClean="0"/>
              <a:pPr>
                <a:defRPr/>
              </a:pPr>
              <a:t>13.02.2019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CE308D-6F1C-4591-8BEB-46FEF9490DC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71287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598F063-C2D4-4CAA-AB43-677C1C13BD0D}" type="datetimeFigureOut">
              <a:rPr lang="ru-RU" smtClean="0"/>
              <a:pPr>
                <a:defRPr/>
              </a:pPr>
              <a:t>13.02.2019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B2A8580-C055-45E6-AE7D-768B2405176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46123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3D4659E-4126-491D-9B7F-9E4A060EF081}" type="datetimeFigureOut">
              <a:rPr lang="ru-RU" smtClean="0"/>
              <a:pPr>
                <a:defRPr/>
              </a:pPr>
              <a:t>13.02.2019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9F5C52E-B787-43A8-A464-6FA7B19451E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47763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DC9D096-7C79-4A6A-AC4E-A05AD4AEDF0D}" type="datetimeFigureOut">
              <a:rPr lang="ru-RU" smtClean="0"/>
              <a:pPr>
                <a:defRPr/>
              </a:pPr>
              <a:t>13.02.2019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136D459-7FAF-4879-964E-5D67949A9C1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55782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20B014B-E80A-4313-8F17-DA2F0C241248}" type="datetimeFigureOut">
              <a:rPr lang="ru-RU" smtClean="0"/>
              <a:pPr>
                <a:defRPr/>
              </a:pPr>
              <a:t>13.02.2019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04CB602-F3D2-4DCB-BE76-AC17EDDE3D2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45334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47C1E0C-52AA-4351-AEEC-C1B18ACB071C}" type="datetimeFigureOut">
              <a:rPr lang="ru-RU" smtClean="0"/>
              <a:pPr>
                <a:defRPr/>
              </a:pPr>
              <a:t>13.02.2019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21E6299-3137-4167-9DAE-40C167E0423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96876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9E77AEA-C011-4D00-AB54-1FECF28DE62A}" type="datetimeFigureOut">
              <a:rPr lang="ru-RU" smtClean="0"/>
              <a:pPr>
                <a:defRPr/>
              </a:pPr>
              <a:t>13.02.2019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8DC7926-3BA7-4DC0-8884-C1054166434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44237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69805" cy="6874935"/>
            <a:chOff x="-8467" y="-8468"/>
            <a:chExt cx="9169805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AEDE00A2-251E-4C3C-A3FB-ACFC77E4BC37}" type="datetimeFigureOut">
              <a:rPr lang="ru-RU" smtClean="0"/>
              <a:pPr>
                <a:defRPr/>
              </a:pPr>
              <a:t>13.02.2019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fld id="{7E001140-7846-48BB-B7EE-0FE84BCA3A5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56312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  <p:sldLayoutId id="2147483699" r:id="rId12"/>
    <p:sldLayoutId id="2147483700" r:id="rId13"/>
    <p:sldLayoutId id="2147483701" r:id="rId14"/>
    <p:sldLayoutId id="2147483702" r:id="rId15"/>
    <p:sldLayoutId id="2147483703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ds135.perm.ru/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63888" y="3141662"/>
            <a:ext cx="4680000" cy="2951633"/>
          </a:xfrm>
        </p:spPr>
        <p:txBody>
          <a:bodyPr>
            <a:noAutofit/>
          </a:bodyPr>
          <a:lstStyle/>
          <a:p>
            <a:pPr algn="ctr"/>
            <a:r>
              <a:rPr lang="ru-RU" sz="40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«Дидактические игры на развитие речи»</a:t>
            </a:r>
            <a:br>
              <a:rPr lang="ru-RU" sz="40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Выполнила:</a:t>
            </a:r>
            <a:b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оспитатель Френкель Марина Геннадьевна</a:t>
            </a:r>
          </a:p>
        </p:txBody>
      </p:sp>
      <p:pic>
        <p:nvPicPr>
          <p:cNvPr id="14338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57800" y="33338"/>
            <a:ext cx="2366963" cy="2243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323527" y="765175"/>
            <a:ext cx="3960441" cy="13849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МАДОУ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«Детский сад №135»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г. Перми</a:t>
            </a:r>
          </a:p>
        </p:txBody>
      </p:sp>
    </p:spTree>
  </p:cSld>
  <p:clrMapOvr>
    <a:masterClrMapping/>
  </p:clrMapOvr>
  <p:transition spd="slow" advTm="5911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692696"/>
            <a:ext cx="6555210" cy="57606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660745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277300"/>
            <a:ext cx="4176464" cy="3943788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2132856"/>
            <a:ext cx="4104456" cy="43776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8456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260648"/>
            <a:ext cx="4248472" cy="4032448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2780928"/>
            <a:ext cx="3969012" cy="37876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6507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 Игровые действия.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пано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с деревьями выкладываются атрибуты по заданию воспитателя. По размеру, по цвету. Сезонные изменения (лето, осень, весна, зима). </a:t>
            </a:r>
          </a:p>
          <a:p>
            <a:pPr marL="69850" indent="0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96603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Результат.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Дети могут самостоятельно играть в игру «Чудо–деревья». Знают как происходят изменения в природе и  их названия. В игровом сюжете составляют простые предложения. Различают по размеру и цвету.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63777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b="1" i="1" dirty="0" smtClean="0"/>
              <a:t> 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1" i="1" dirty="0" smtClean="0"/>
              <a:t> 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1" i="1" dirty="0" smtClean="0"/>
              <a:t> 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1" i="1" dirty="0" smtClean="0"/>
              <a:t> 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1" i="1" dirty="0" smtClean="0"/>
              <a:t> 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1" i="1" dirty="0" smtClean="0"/>
              <a:t> 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42988" y="908720"/>
            <a:ext cx="7201420" cy="4923755"/>
          </a:xfrm>
        </p:spPr>
        <p:txBody>
          <a:bodyPr/>
          <a:lstStyle/>
          <a:p>
            <a:pPr algn="ctr">
              <a:buNone/>
            </a:pPr>
            <a:r>
              <a:rPr lang="ru-RU" sz="3200" b="1" i="1" dirty="0" smtClean="0">
                <a:solidFill>
                  <a:schemeClr val="bg2">
                    <a:lumMod val="50000"/>
                  </a:schemeClr>
                </a:solidFill>
              </a:rPr>
              <a:t>МАДОУ</a:t>
            </a:r>
            <a:endParaRPr lang="ru-RU" sz="3200" b="1" dirty="0" smtClean="0">
              <a:solidFill>
                <a:schemeClr val="bg2">
                  <a:lumMod val="50000"/>
                </a:schemeClr>
              </a:solidFill>
            </a:endParaRPr>
          </a:p>
          <a:p>
            <a:pPr algn="ctr">
              <a:buNone/>
            </a:pPr>
            <a:r>
              <a:rPr lang="ru-RU" sz="3200" b="1" i="1" dirty="0" smtClean="0">
                <a:solidFill>
                  <a:schemeClr val="bg2">
                    <a:lumMod val="50000"/>
                  </a:schemeClr>
                </a:solidFill>
              </a:rPr>
              <a:t> «Детский сад № 135»</a:t>
            </a:r>
            <a:endParaRPr lang="ru-RU" sz="3200" b="1" dirty="0" smtClean="0">
              <a:solidFill>
                <a:schemeClr val="bg2">
                  <a:lumMod val="50000"/>
                </a:schemeClr>
              </a:solidFill>
            </a:endParaRPr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r>
              <a:rPr lang="ru-RU" sz="2000" b="1" i="1" dirty="0" smtClean="0"/>
              <a:t>г. Пермь</a:t>
            </a:r>
            <a:endParaRPr lang="ru-RU" sz="2000" dirty="0" smtClean="0"/>
          </a:p>
          <a:p>
            <a:pPr algn="ctr">
              <a:buNone/>
            </a:pPr>
            <a:r>
              <a:rPr lang="ru-RU" sz="2000" b="1" i="1" dirty="0" smtClean="0"/>
              <a:t> ул. </a:t>
            </a:r>
            <a:r>
              <a:rPr lang="ru-RU" sz="2000" b="1" i="1" dirty="0" err="1" smtClean="0"/>
              <a:t>Мильчакова</a:t>
            </a:r>
            <a:r>
              <a:rPr lang="ru-RU" sz="2000" b="1" i="1" dirty="0" smtClean="0"/>
              <a:t>, 26</a:t>
            </a:r>
            <a:endParaRPr lang="ru-RU" sz="2000" dirty="0" smtClean="0"/>
          </a:p>
          <a:p>
            <a:pPr algn="ctr">
              <a:buNone/>
            </a:pPr>
            <a:r>
              <a:rPr lang="ru-RU" sz="2000" b="1" i="1" dirty="0" smtClean="0"/>
              <a:t>тел. 224-46-98, 224-47-95</a:t>
            </a:r>
            <a:endParaRPr lang="ru-RU" sz="2000" dirty="0" smtClean="0"/>
          </a:p>
          <a:p>
            <a:pPr algn="ctr">
              <a:buNone/>
            </a:pPr>
            <a:r>
              <a:rPr lang="ru-RU" sz="2000" b="1" i="1" dirty="0" smtClean="0"/>
              <a:t>сайт: </a:t>
            </a:r>
            <a:r>
              <a:rPr lang="ru-RU" sz="2000" b="1" i="1" u="sng" dirty="0" smtClean="0">
                <a:hlinkClick r:id="rId2"/>
              </a:rPr>
              <a:t>www.ds135.perm.ru</a:t>
            </a:r>
            <a:endParaRPr lang="ru-RU" sz="2000" dirty="0" smtClean="0"/>
          </a:p>
          <a:p>
            <a:pPr algn="ctr">
              <a:buNone/>
            </a:pPr>
            <a:r>
              <a:rPr lang="en-US" sz="2000" b="1" i="1" dirty="0" smtClean="0"/>
              <a:t>e</a:t>
            </a:r>
            <a:r>
              <a:rPr lang="ru-RU" sz="2000" b="1" i="1" dirty="0" smtClean="0"/>
              <a:t>-</a:t>
            </a:r>
            <a:r>
              <a:rPr lang="en-US" sz="2000" b="1" i="1" dirty="0" smtClean="0"/>
              <a:t>mail</a:t>
            </a:r>
            <a:r>
              <a:rPr lang="ru-RU" sz="2000" b="1" i="1" dirty="0" smtClean="0"/>
              <a:t>: </a:t>
            </a:r>
            <a:r>
              <a:rPr lang="en-US" sz="2000" b="1" i="1" dirty="0" smtClean="0"/>
              <a:t>perm</a:t>
            </a:r>
            <a:r>
              <a:rPr lang="ru-RU" sz="2000" b="1" i="1" dirty="0" smtClean="0"/>
              <a:t>135</a:t>
            </a:r>
            <a:r>
              <a:rPr lang="en-US" sz="2000" b="1" i="1" dirty="0" smtClean="0"/>
              <a:t>dc</a:t>
            </a:r>
            <a:r>
              <a:rPr lang="ru-RU" sz="2000" b="1" i="1" dirty="0" smtClean="0"/>
              <a:t>@</a:t>
            </a:r>
            <a:r>
              <a:rPr lang="en-US" sz="2000" b="1" i="1" dirty="0" err="1" smtClean="0"/>
              <a:t>bk</a:t>
            </a:r>
            <a:r>
              <a:rPr lang="ru-RU" sz="2000" b="1" i="1" dirty="0" smtClean="0"/>
              <a:t>.</a:t>
            </a:r>
            <a:r>
              <a:rPr lang="en-US" sz="2000" b="1" i="1" dirty="0" err="1" smtClean="0"/>
              <a:t>ru</a:t>
            </a:r>
            <a:endParaRPr lang="ru-RU" sz="2000" dirty="0" smtClean="0"/>
          </a:p>
          <a:p>
            <a:pPr algn="ctr">
              <a:buNone/>
            </a:pPr>
            <a:r>
              <a:rPr lang="ru-RU" sz="2000" b="1" i="1" dirty="0" smtClean="0"/>
              <a:t> 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Заголовок 1"/>
          <p:cNvSpPr>
            <a:spLocks noGrp="1"/>
          </p:cNvSpPr>
          <p:nvPr>
            <p:ph type="title"/>
          </p:nvPr>
        </p:nvSpPr>
        <p:spPr>
          <a:xfrm>
            <a:off x="683568" y="476672"/>
            <a:ext cx="7527925" cy="1223963"/>
          </a:xfrm>
          <a:ln>
            <a:solidFill>
              <a:schemeClr val="bg2">
                <a:lumMod val="50000"/>
              </a:schemeClr>
            </a:solidFill>
          </a:ln>
        </p:spPr>
        <p:txBody>
          <a:bodyPr>
            <a:normAutofit fontScale="90000"/>
          </a:bodyPr>
          <a:lstStyle/>
          <a:p>
            <a:pPr algn="ctr"/>
            <a:r>
              <a:rPr lang="ru-RU" sz="4400" b="1" dirty="0" smtClean="0"/>
              <a:t>Дидактическая игра </a:t>
            </a:r>
            <a:br>
              <a:rPr lang="ru-RU" sz="4400" b="1" dirty="0" smtClean="0"/>
            </a:br>
            <a:r>
              <a:rPr lang="ru-RU" sz="4400" b="1" dirty="0" smtClean="0"/>
              <a:t>«Соберем  урожай»</a:t>
            </a:r>
          </a:p>
        </p:txBody>
      </p:sp>
      <p:pic>
        <p:nvPicPr>
          <p:cNvPr id="2" name="Объект 1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3648" y="1988840"/>
            <a:ext cx="6348413" cy="424847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2988" y="1052736"/>
            <a:ext cx="6777037" cy="4779739"/>
          </a:xfrm>
        </p:spPr>
        <p:txBody>
          <a:bodyPr/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Возраст  2-4 года.</a:t>
            </a:r>
          </a:p>
          <a:p>
            <a:r>
              <a:rPr lang="ru-RU" sz="20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Цель: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развитие речи детей раннего возраста через ознакомление с сенсорными эталонами…</a:t>
            </a:r>
          </a:p>
          <a:p>
            <a:r>
              <a:rPr lang="ru-RU" sz="20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Задачи: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расширять, закреплять и активизировать словарь по теме «Овощи».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Формировать умение различать овощи по цвету и величине, соотносить предметы по цвету и величине.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Употреблять в речи названия цвета и размера.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Воспитывать желание помогать персонажам.</a:t>
            </a:r>
          </a:p>
          <a:p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1963408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48641" y="692696"/>
            <a:ext cx="7191712" cy="5499819"/>
          </a:xfrm>
        </p:spPr>
        <p:txBody>
          <a:bodyPr>
            <a:normAutofit fontScale="85000" lnSpcReduction="10000"/>
          </a:bodyPr>
          <a:lstStyle/>
          <a:p>
            <a:r>
              <a:rPr lang="ru-RU" sz="28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Игровые атрибуты: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Куклы-персонажи, дедушка и бабушка. Вёдра  и овощи из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ковралина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красного, зелёного, жёлтого цвета и разного размера.</a:t>
            </a:r>
          </a:p>
          <a:p>
            <a:r>
              <a:rPr lang="ru-RU" sz="28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Игровые действия: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Помогите Дедушке и Бабушке разложить предметы (овощи) в вёдра по цвету и величине. Дайте правильный ответ на вопрос: «Что это? Какой? Какого цвета? В какое ведро положим?» 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Педагог берёт один предмет, спрашивает «Что это? Какой по цвету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? Какой по величине? В какое ведро положим?. Даёт ответ ребёнок: «Это помидор. Он красный. Он большой. Положу в большое красное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ведро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».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 smtClean="0"/>
          </a:p>
          <a:p>
            <a:pPr marL="0" indent="0" algn="ctr">
              <a:buNone/>
            </a:pPr>
            <a:r>
              <a:rPr lang="ru-RU" sz="2000" dirty="0" smtClean="0"/>
              <a:t>     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1176784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980728"/>
            <a:ext cx="7208465" cy="4851747"/>
          </a:xfrm>
        </p:spPr>
        <p:txBody>
          <a:bodyPr>
            <a:normAutofit/>
          </a:bodyPr>
          <a:lstStyle/>
          <a:p>
            <a:endParaRPr lang="ru-RU" sz="2000" dirty="0"/>
          </a:p>
          <a:p>
            <a:r>
              <a:rPr lang="ru-RU" sz="28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Результат: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ребёнок правильно начинает говорить, называет разные овощи, различает и соотносит овощи по цвету и величине, употребляет в речи название цвета и размера, дети с  желанием помогают персонажам и меняют их.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02432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2988" y="476673"/>
            <a:ext cx="7024687" cy="1224136"/>
          </a:xfrm>
        </p:spPr>
        <p:txBody>
          <a:bodyPr/>
          <a:lstStyle/>
          <a:p>
            <a:pPr algn="ctr"/>
            <a:r>
              <a:rPr lang="ru-RU" dirty="0" smtClean="0"/>
              <a:t>Дидактическая игра </a:t>
            </a:r>
            <a:br>
              <a:rPr lang="ru-RU" dirty="0" smtClean="0"/>
            </a:br>
            <a:r>
              <a:rPr lang="ru-RU" dirty="0" smtClean="0"/>
              <a:t>«Чудо-деревья»</a:t>
            </a:r>
            <a:endParaRPr lang="ru-RU" dirty="0"/>
          </a:p>
        </p:txBody>
      </p:sp>
      <p:pic>
        <p:nvPicPr>
          <p:cNvPr id="8" name="Объект 7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9910" y="2132856"/>
            <a:ext cx="4810842" cy="3881437"/>
          </a:xfrm>
        </p:spPr>
      </p:pic>
    </p:spTree>
    <p:extLst>
      <p:ext uri="{BB962C8B-B14F-4D97-AF65-F5344CB8AC3E}">
        <p14:creationId xmlns:p14="http://schemas.microsoft.com/office/powerpoint/2010/main" val="3723780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8" y="476672"/>
            <a:ext cx="7136457" cy="5355803"/>
          </a:xfrm>
        </p:spPr>
        <p:txBody>
          <a:bodyPr>
            <a:norm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Возраст 2-4 года.</a:t>
            </a:r>
          </a:p>
          <a:p>
            <a:r>
              <a:rPr lang="ru-RU" sz="24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Цель: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развитие речи детей, через ознакомление с временными представлениями.</a:t>
            </a:r>
          </a:p>
          <a:p>
            <a:r>
              <a:rPr lang="ru-RU" sz="24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Задачи: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познакомить детей с сезонными изменениями в природе.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Расширить, уточнить словарь по теме  «Времена года».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Формировать умение составлять простые предложения и активизировать словарь детей. Учить различать по размеру и цвету.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Воспитывать бережное отношение к природе. </a:t>
            </a:r>
          </a:p>
        </p:txBody>
      </p:sp>
    </p:spTree>
    <p:extLst>
      <p:ext uri="{BB962C8B-B14F-4D97-AF65-F5344CB8AC3E}">
        <p14:creationId xmlns:p14="http://schemas.microsoft.com/office/powerpoint/2010/main" val="976620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Игровые атрибуты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608" y="1930400"/>
            <a:ext cx="6347714" cy="3880773"/>
          </a:xfrm>
        </p:spPr>
        <p:txBody>
          <a:bodyPr>
            <a:normAutofit/>
          </a:bodyPr>
          <a:lstStyle/>
          <a:p>
            <a:pPr marL="69850" indent="0">
              <a:buNone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ягкое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пано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, с аппликацией  из двух деревьев, вспомогательные атрибуты к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пано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из фетра (листья, фрукты - яблоки, снег). Также могут быть куклы-персонажи.</a:t>
            </a:r>
            <a:endParaRPr lang="ru-RU" sz="2800" b="1" dirty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83970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692696"/>
            <a:ext cx="6750750" cy="5400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4438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1801</TotalTime>
  <Words>416</Words>
  <Application>Microsoft Office PowerPoint</Application>
  <PresentationFormat>Экран (4:3)</PresentationFormat>
  <Paragraphs>42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1" baseType="lpstr">
      <vt:lpstr>Arial</vt:lpstr>
      <vt:lpstr>Calibri</vt:lpstr>
      <vt:lpstr>Times New Roman</vt:lpstr>
      <vt:lpstr>Trebuchet MS</vt:lpstr>
      <vt:lpstr>Wingdings 3</vt:lpstr>
      <vt:lpstr>Грань</vt:lpstr>
      <vt:lpstr>«Дидактические игры на развитие речи»  Выполнила: воспитатель Френкель Марина Геннадьевна</vt:lpstr>
      <vt:lpstr>Дидактическая игра  «Соберем  урожай»</vt:lpstr>
      <vt:lpstr>Презентация PowerPoint</vt:lpstr>
      <vt:lpstr>Презентация PowerPoint</vt:lpstr>
      <vt:lpstr>Презентация PowerPoint</vt:lpstr>
      <vt:lpstr>Дидактическая игра  «Чудо-деревья»</vt:lpstr>
      <vt:lpstr>Презентация PowerPoint</vt:lpstr>
      <vt:lpstr>Игровые атрибуты</vt:lpstr>
      <vt:lpstr>Презентация PowerPoint</vt:lpstr>
      <vt:lpstr>Презентация PowerPoint</vt:lpstr>
      <vt:lpstr>Презентация PowerPoint</vt:lpstr>
      <vt:lpstr>Презентация PowerPoint</vt:lpstr>
      <vt:lpstr> Игровые действия.</vt:lpstr>
      <vt:lpstr>Результат.</vt:lpstr>
      <vt:lpstr>            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«Пермские бРОДилКи»</dc:title>
  <dc:creator>User</dc:creator>
  <cp:lastModifiedBy>Mercury</cp:lastModifiedBy>
  <cp:revision>174</cp:revision>
  <cp:lastPrinted>2016-05-30T06:50:18Z</cp:lastPrinted>
  <dcterms:created xsi:type="dcterms:W3CDTF">2015-09-18T06:24:40Z</dcterms:created>
  <dcterms:modified xsi:type="dcterms:W3CDTF">2019-02-13T17:07:27Z</dcterms:modified>
</cp:coreProperties>
</file>