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6" r:id="rId4"/>
    <p:sldId id="280" r:id="rId5"/>
    <p:sldId id="340" r:id="rId6"/>
    <p:sldId id="281" r:id="rId7"/>
    <p:sldId id="283" r:id="rId8"/>
    <p:sldId id="284" r:id="rId9"/>
    <p:sldId id="287" r:id="rId10"/>
    <p:sldId id="333" r:id="rId11"/>
    <p:sldId id="279" r:id="rId12"/>
    <p:sldId id="328" r:id="rId13"/>
    <p:sldId id="347" r:id="rId14"/>
    <p:sldId id="286" r:id="rId15"/>
    <p:sldId id="288" r:id="rId16"/>
    <p:sldId id="353" r:id="rId17"/>
    <p:sldId id="273" r:id="rId18"/>
    <p:sldId id="351" r:id="rId19"/>
    <p:sldId id="325" r:id="rId20"/>
    <p:sldId id="360" r:id="rId21"/>
    <p:sldId id="258" r:id="rId22"/>
    <p:sldId id="259" r:id="rId23"/>
    <p:sldId id="331" r:id="rId24"/>
    <p:sldId id="308" r:id="rId25"/>
    <p:sldId id="322" r:id="rId26"/>
    <p:sldId id="289" r:id="rId27"/>
    <p:sldId id="324" r:id="rId28"/>
    <p:sldId id="290" r:id="rId29"/>
    <p:sldId id="292" r:id="rId30"/>
    <p:sldId id="291" r:id="rId31"/>
    <p:sldId id="343" r:id="rId32"/>
    <p:sldId id="311" r:id="rId33"/>
    <p:sldId id="338" r:id="rId34"/>
    <p:sldId id="320" r:id="rId35"/>
    <p:sldId id="358" r:id="rId36"/>
    <p:sldId id="317" r:id="rId37"/>
    <p:sldId id="297" r:id="rId38"/>
    <p:sldId id="319" r:id="rId39"/>
    <p:sldId id="344" r:id="rId40"/>
    <p:sldId id="296" r:id="rId41"/>
    <p:sldId id="310" r:id="rId42"/>
    <p:sldId id="268" r:id="rId43"/>
    <p:sldId id="332" r:id="rId44"/>
    <p:sldId id="356" r:id="rId45"/>
    <p:sldId id="263" r:id="rId46"/>
    <p:sldId id="265" r:id="rId47"/>
    <p:sldId id="342" r:id="rId48"/>
    <p:sldId id="267" r:id="rId49"/>
    <p:sldId id="359" r:id="rId50"/>
    <p:sldId id="346" r:id="rId5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2C12"/>
    <a:srgbClr val="3B8982"/>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896" autoAdjust="0"/>
    <p:restoredTop sz="94660"/>
  </p:normalViewPr>
  <p:slideViewPr>
    <p:cSldViewPr>
      <p:cViewPr varScale="1">
        <p:scale>
          <a:sx n="51" d="100"/>
          <a:sy n="51" d="100"/>
        </p:scale>
        <p:origin x="-102" y="-26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69F495A-FBF2-4394-A8FD-F1CB865BA7BE}" type="datetimeFigureOut">
              <a:rPr lang="ru-RU"/>
              <a:pPr>
                <a:defRPr/>
              </a:pPr>
              <a:t>28.03.2019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F08394D-E4A7-4E8D-BE24-65A49A5F495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E0DAE0A-1DB9-4C74-99C1-445ADEDE2F51}" type="datetimeFigureOut">
              <a:rPr lang="ru-RU"/>
              <a:pPr>
                <a:defRPr/>
              </a:pPr>
              <a:t>28.03.2019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5A81316-296F-44D4-AE0B-8607470C5351}"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CA51455-210D-4107-ACF6-BAB3D95EE844}" type="datetimeFigureOut">
              <a:rPr lang="ru-RU"/>
              <a:pPr>
                <a:defRPr/>
              </a:pPr>
              <a:t>28.03.2019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359BBF9-F3CD-40B8-9FF3-DF147186FC9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BE4E39F-C044-4FE1-8814-9E9C505127B7}" type="datetimeFigureOut">
              <a:rPr lang="ru-RU"/>
              <a:pPr>
                <a:defRPr/>
              </a:pPr>
              <a:t>28.03.2019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C2DBE7D-A8B2-4D26-80C3-5C4703C30FE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0C6F0F15-E1D3-4294-A61C-D3BD5F66BC5E}" type="datetimeFigureOut">
              <a:rPr lang="ru-RU"/>
              <a:pPr>
                <a:defRPr/>
              </a:pPr>
              <a:t>28.03.2019</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0B273A5-0FDC-42D5-B07C-82BDDC820DD4}"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A60555EC-3463-4AB1-AE32-DA76E79B4546}" type="datetimeFigureOut">
              <a:rPr lang="ru-RU"/>
              <a:pPr>
                <a:defRPr/>
              </a:pPr>
              <a:t>28.03.2019</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F8C9371-EEEF-473F-B3C3-64EAEBE0378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AE4E625-9A57-451A-8D56-4659E09DBA67}" type="datetimeFigureOut">
              <a:rPr lang="ru-RU"/>
              <a:pPr>
                <a:defRPr/>
              </a:pPr>
              <a:t>28.03.2019</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6A5A726-D0D6-4666-ADDE-E6FF690AA63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98BAF0C0-2155-4A47-AD8A-BD54CCCFDD8B}" type="datetimeFigureOut">
              <a:rPr lang="ru-RU"/>
              <a:pPr>
                <a:defRPr/>
              </a:pPr>
              <a:t>28.03.2019</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D1734926-E284-476A-913D-604B3B3C807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3EE5413-22DC-4881-9C70-A4A1F56CDFCD}" type="datetimeFigureOut">
              <a:rPr lang="ru-RU"/>
              <a:pPr>
                <a:defRPr/>
              </a:pPr>
              <a:t>28.03.2019</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7762907-8A4B-4250-874A-BCFF57515EE6}"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E346595-0541-41DC-AE82-DCE38F6D7F85}" type="datetimeFigureOut">
              <a:rPr lang="ru-RU"/>
              <a:pPr>
                <a:defRPr/>
              </a:pPr>
              <a:t>28.03.2019</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0898C26-75E4-4868-B0C6-95B97D6E2D1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01DC4DB-3F72-4A0E-A252-DB753F9FDC56}" type="datetimeFigureOut">
              <a:rPr lang="ru-RU"/>
              <a:pPr>
                <a:defRPr/>
              </a:pPr>
              <a:t>28.03.2019</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224CE2E-B519-4864-A635-811FEDFC70E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161FC76-C091-4489-979C-F664C382D63B}" type="datetimeFigureOut">
              <a:rPr lang="ru-RU"/>
              <a:pPr>
                <a:defRPr/>
              </a:pPr>
              <a:t>28.03.2019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1D461D4-2DC7-4E7E-8D42-0ACE5CE0A43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gif"/></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2.xml"/><Relationship Id="rId1" Type="http://schemas.openxmlformats.org/officeDocument/2006/relationships/audio" Target="file:///D:\0.5.&#1052;&#1054;&#1071;(&#1051;&#1048;&#1063;&#1053;&#1054;)\0.3.%20&#1054;&#1058;&#1050;&#1056;.&#1059;&#1056;&#1054;&#1050;&#1048;%20&#1052;&#1054;&#1048;\!!!%20&#1054;&#1058;&#1050;&#1056;.&#1073;&#1080;&#1085;&#1072;&#1088;&#1085;.&#1091;&#1088;&#1086;&#1082;%20&#1072;&#1085;&#1075;&#1083;.%20&#1080;%20&#1084;&#1072;&#1090;&#1077;&#1084;.%20&#1074;%203&#1073;%20&#1082;&#1083;&#1072;&#1089;&#1089;&#1077;\00.%202%20-%20Unit%201,%20Lesson%201,%20Exercise%201.mp3" TargetMode="Externa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gif"/><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gif"/><Relationship Id="rId5" Type="http://schemas.openxmlformats.org/officeDocument/2006/relationships/image" Target="../media/image53.png"/><Relationship Id="rId4" Type="http://schemas.openxmlformats.org/officeDocument/2006/relationships/image" Target="../media/image52.gi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______Microsoft_Office_PowerPoint1.sld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package" Target="../embeddings/______Microsoft_Office_PowerPoint2.sld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75" y="857250"/>
            <a:ext cx="8786813" cy="1071563"/>
          </a:xfrm>
        </p:spPr>
        <p:txBody>
          <a:bodyPr rtlCol="0">
            <a:noAutofit/>
          </a:bodyPr>
          <a:lstStyle/>
          <a:p>
            <a:pPr eaLnBrk="1" fontAlgn="auto" hangingPunct="1">
              <a:spcAft>
                <a:spcPts val="0"/>
              </a:spcAft>
              <a:defRPr/>
            </a:pPr>
            <a:r>
              <a:rPr lang="ru-RU" sz="3600" b="1" dirty="0" smtClean="0">
                <a:solidFill>
                  <a:schemeClr val="accent6">
                    <a:lumMod val="50000"/>
                  </a:schemeClr>
                </a:solidFill>
              </a:rPr>
              <a:t>Бинарный урок</a:t>
            </a:r>
            <a:br>
              <a:rPr lang="ru-RU" sz="3600" b="1" dirty="0" smtClean="0">
                <a:solidFill>
                  <a:schemeClr val="accent6">
                    <a:lumMod val="50000"/>
                  </a:schemeClr>
                </a:solidFill>
              </a:rPr>
            </a:br>
            <a:r>
              <a:rPr lang="ru-RU" sz="3600" b="1" dirty="0" smtClean="0">
                <a:solidFill>
                  <a:schemeClr val="accent6">
                    <a:lumMod val="50000"/>
                  </a:schemeClr>
                </a:solidFill>
              </a:rPr>
              <a:t>по математике и</a:t>
            </a:r>
            <a:br>
              <a:rPr lang="ru-RU" sz="3600" b="1" dirty="0" smtClean="0">
                <a:solidFill>
                  <a:schemeClr val="accent6">
                    <a:lumMod val="50000"/>
                  </a:schemeClr>
                </a:solidFill>
              </a:rPr>
            </a:br>
            <a:r>
              <a:rPr lang="ru-RU" sz="3600" b="1" dirty="0" smtClean="0">
                <a:solidFill>
                  <a:schemeClr val="accent6">
                    <a:lumMod val="50000"/>
                  </a:schemeClr>
                </a:solidFill>
              </a:rPr>
              <a:t> английскому языку</a:t>
            </a:r>
            <a:r>
              <a:rPr lang="en-US" sz="3600" b="1" dirty="0" smtClean="0">
                <a:solidFill>
                  <a:schemeClr val="accent6">
                    <a:lumMod val="50000"/>
                  </a:schemeClr>
                </a:solidFill>
              </a:rPr>
              <a:t/>
            </a:r>
            <a:br>
              <a:rPr lang="en-US" sz="3600" b="1" dirty="0" smtClean="0">
                <a:solidFill>
                  <a:schemeClr val="accent6">
                    <a:lumMod val="50000"/>
                  </a:schemeClr>
                </a:solidFill>
              </a:rPr>
            </a:br>
            <a:r>
              <a:rPr lang="ru-RU" sz="3200" b="1" dirty="0" smtClean="0">
                <a:solidFill>
                  <a:schemeClr val="accent6">
                    <a:lumMod val="50000"/>
                  </a:schemeClr>
                </a:solidFill>
              </a:rPr>
              <a:t>3 класс </a:t>
            </a:r>
            <a:endParaRPr lang="ru-RU" sz="3200" b="1" dirty="0">
              <a:solidFill>
                <a:schemeClr val="accent6">
                  <a:lumMod val="50000"/>
                </a:schemeClr>
              </a:solidFill>
            </a:endParaRPr>
          </a:p>
        </p:txBody>
      </p:sp>
      <p:sp>
        <p:nvSpPr>
          <p:cNvPr id="3" name="Подзаголовок 2"/>
          <p:cNvSpPr>
            <a:spLocks noGrp="1"/>
          </p:cNvSpPr>
          <p:nvPr>
            <p:ph type="subTitle" idx="1"/>
          </p:nvPr>
        </p:nvSpPr>
        <p:spPr>
          <a:xfrm>
            <a:off x="214313" y="5000625"/>
            <a:ext cx="2571750" cy="1571625"/>
          </a:xfrm>
        </p:spPr>
        <p:txBody>
          <a:bodyPr rtlCol="0">
            <a:normAutofit fontScale="70000" lnSpcReduction="20000"/>
          </a:bodyPr>
          <a:lstStyle/>
          <a:p>
            <a:pPr eaLnBrk="1" fontAlgn="auto" hangingPunct="1">
              <a:spcAft>
                <a:spcPts val="0"/>
              </a:spcAft>
              <a:buFont typeface="Arial" pitchFamily="34" charset="0"/>
              <a:buNone/>
              <a:defRPr/>
            </a:pPr>
            <a:r>
              <a:rPr lang="ru-RU" sz="2900" b="1" dirty="0" smtClean="0">
                <a:solidFill>
                  <a:schemeClr val="tx1"/>
                </a:solidFill>
              </a:rPr>
              <a:t>Слайковская</a:t>
            </a:r>
          </a:p>
          <a:p>
            <a:pPr eaLnBrk="1" fontAlgn="auto" hangingPunct="1">
              <a:spcAft>
                <a:spcPts val="0"/>
              </a:spcAft>
              <a:buFont typeface="Arial" pitchFamily="34" charset="0"/>
              <a:buNone/>
              <a:defRPr/>
            </a:pPr>
            <a:r>
              <a:rPr lang="ru-RU" sz="2900" b="1" dirty="0" smtClean="0">
                <a:solidFill>
                  <a:schemeClr val="tx1"/>
                </a:solidFill>
              </a:rPr>
              <a:t>Галина Николаевна </a:t>
            </a:r>
            <a:r>
              <a:rPr lang="ru-RU" sz="2900" dirty="0" smtClean="0">
                <a:solidFill>
                  <a:schemeClr val="tx1"/>
                </a:solidFill>
              </a:rPr>
              <a:t>–</a:t>
            </a:r>
            <a:r>
              <a:rPr lang="ru-RU" sz="2900" b="1" dirty="0" smtClean="0">
                <a:solidFill>
                  <a:schemeClr val="tx1"/>
                </a:solidFill>
              </a:rPr>
              <a:t>                                        </a:t>
            </a:r>
            <a:endParaRPr lang="ru-RU" sz="2900" dirty="0" smtClean="0">
              <a:solidFill>
                <a:schemeClr val="tx1"/>
              </a:solidFill>
            </a:endParaRPr>
          </a:p>
          <a:p>
            <a:pPr eaLnBrk="1" fontAlgn="auto" hangingPunct="1">
              <a:spcAft>
                <a:spcPts val="0"/>
              </a:spcAft>
              <a:buFont typeface="Arial" pitchFamily="34" charset="0"/>
              <a:buNone/>
              <a:defRPr/>
            </a:pPr>
            <a:r>
              <a:rPr lang="ru-RU" sz="2900" b="1" dirty="0" smtClean="0">
                <a:solidFill>
                  <a:schemeClr val="tx1"/>
                </a:solidFill>
              </a:rPr>
              <a:t>учитель</a:t>
            </a:r>
          </a:p>
          <a:p>
            <a:pPr eaLnBrk="1" fontAlgn="auto" hangingPunct="1">
              <a:spcAft>
                <a:spcPts val="0"/>
              </a:spcAft>
              <a:buFont typeface="Arial" pitchFamily="34" charset="0"/>
              <a:buNone/>
              <a:defRPr/>
            </a:pPr>
            <a:r>
              <a:rPr lang="ru-RU" sz="2900" b="1" dirty="0" smtClean="0">
                <a:solidFill>
                  <a:schemeClr val="tx1"/>
                </a:solidFill>
              </a:rPr>
              <a:t>начальных классов</a:t>
            </a:r>
          </a:p>
          <a:p>
            <a:pPr eaLnBrk="1" fontAlgn="auto" hangingPunct="1">
              <a:spcAft>
                <a:spcPts val="0"/>
              </a:spcAft>
              <a:buFont typeface="Arial" pitchFamily="34" charset="0"/>
              <a:buNone/>
              <a:defRPr/>
            </a:pPr>
            <a:r>
              <a:rPr lang="ru-RU" sz="2900" b="1" dirty="0">
                <a:solidFill>
                  <a:schemeClr val="tx1"/>
                </a:solidFill>
              </a:rPr>
              <a:t> </a:t>
            </a:r>
            <a:r>
              <a:rPr lang="ru-RU" sz="2900" b="1" dirty="0" smtClean="0">
                <a:solidFill>
                  <a:schemeClr val="tx1"/>
                </a:solidFill>
              </a:rPr>
              <a:t> </a:t>
            </a:r>
          </a:p>
          <a:p>
            <a:pPr eaLnBrk="1" fontAlgn="auto" hangingPunct="1">
              <a:spcAft>
                <a:spcPts val="0"/>
              </a:spcAft>
              <a:buFont typeface="Arial" pitchFamily="34" charset="0"/>
              <a:buNone/>
              <a:defRPr/>
            </a:pPr>
            <a:endParaRPr lang="ru-RU" sz="2400" b="1" dirty="0" smtClean="0">
              <a:solidFill>
                <a:schemeClr val="tx1"/>
              </a:solidFill>
            </a:endParaRPr>
          </a:p>
        </p:txBody>
      </p:sp>
      <p:pic>
        <p:nvPicPr>
          <p:cNvPr id="13315" name="Рисунок 1" descr="http://img-fotki.yandex.ru/get/4519/89635038.622/0_6fcc9_4f81a784_XL"/>
          <p:cNvPicPr>
            <a:picLocks noChangeAspect="1" noChangeArrowheads="1"/>
          </p:cNvPicPr>
          <p:nvPr/>
        </p:nvPicPr>
        <p:blipFill>
          <a:blip r:embed="rId2"/>
          <a:srcRect/>
          <a:stretch>
            <a:fillRect/>
          </a:stretch>
        </p:blipFill>
        <p:spPr bwMode="auto">
          <a:xfrm>
            <a:off x="2214563" y="2214563"/>
            <a:ext cx="4505325" cy="4367212"/>
          </a:xfrm>
          <a:prstGeom prst="rect">
            <a:avLst/>
          </a:prstGeom>
          <a:noFill/>
          <a:ln w="9525">
            <a:noFill/>
            <a:miter lim="800000"/>
            <a:headEnd/>
            <a:tailEnd/>
          </a:ln>
        </p:spPr>
      </p:pic>
      <p:sp>
        <p:nvSpPr>
          <p:cNvPr id="13316" name="Прямоугольник 4"/>
          <p:cNvSpPr>
            <a:spLocks noChangeArrowheads="1"/>
          </p:cNvSpPr>
          <p:nvPr/>
        </p:nvSpPr>
        <p:spPr bwMode="auto">
          <a:xfrm>
            <a:off x="6286500" y="5000625"/>
            <a:ext cx="2643188" cy="1631950"/>
          </a:xfrm>
          <a:prstGeom prst="rect">
            <a:avLst/>
          </a:prstGeom>
          <a:noFill/>
          <a:ln w="9525">
            <a:noFill/>
            <a:miter lim="800000"/>
            <a:headEnd/>
            <a:tailEnd/>
          </a:ln>
        </p:spPr>
        <p:txBody>
          <a:bodyPr>
            <a:spAutoFit/>
          </a:bodyPr>
          <a:lstStyle/>
          <a:p>
            <a:pPr algn="ctr"/>
            <a:r>
              <a:rPr lang="ru-RU" sz="2000" b="1">
                <a:latin typeface="Calibri" pitchFamily="34" charset="0"/>
              </a:rPr>
              <a:t>Савченкова</a:t>
            </a:r>
          </a:p>
          <a:p>
            <a:pPr algn="ctr"/>
            <a:r>
              <a:rPr lang="ru-RU" sz="2000" b="1">
                <a:latin typeface="Calibri" pitchFamily="34" charset="0"/>
              </a:rPr>
              <a:t>Татьяна Акимовна </a:t>
            </a:r>
            <a:r>
              <a:rPr lang="ru-RU" sz="2000">
                <a:latin typeface="Calibri" pitchFamily="34" charset="0"/>
              </a:rPr>
              <a:t>–</a:t>
            </a:r>
          </a:p>
          <a:p>
            <a:pPr algn="ctr"/>
            <a:r>
              <a:rPr lang="ru-RU" sz="2000" b="1">
                <a:latin typeface="Calibri" pitchFamily="34" charset="0"/>
              </a:rPr>
              <a:t>учитель </a:t>
            </a:r>
          </a:p>
          <a:p>
            <a:pPr algn="ctr"/>
            <a:r>
              <a:rPr lang="ru-RU" sz="2000" b="1">
                <a:latin typeface="Calibri" pitchFamily="34" charset="0"/>
              </a:rPr>
              <a:t>английского   языка</a:t>
            </a:r>
          </a:p>
          <a:p>
            <a:pPr algn="ctr"/>
            <a:r>
              <a:rPr lang="ru-RU" sz="2000" b="1">
                <a:latin typeface="Calibri" pitchFamily="34" charset="0"/>
              </a:rPr>
              <a:t>  </a:t>
            </a:r>
          </a:p>
        </p:txBody>
      </p:sp>
      <p:pic>
        <p:nvPicPr>
          <p:cNvPr id="13317" name="Picture 1"/>
          <p:cNvPicPr>
            <a:picLocks noChangeAspect="1" noChangeArrowheads="1"/>
          </p:cNvPicPr>
          <p:nvPr/>
        </p:nvPicPr>
        <p:blipFill>
          <a:blip r:embed="rId3"/>
          <a:srcRect/>
          <a:stretch>
            <a:fillRect/>
          </a:stretch>
        </p:blipFill>
        <p:spPr bwMode="auto">
          <a:xfrm>
            <a:off x="498475" y="571500"/>
            <a:ext cx="1738313" cy="1785938"/>
          </a:xfrm>
          <a:prstGeom prst="rect">
            <a:avLst/>
          </a:prstGeom>
          <a:noFill/>
          <a:ln w="9525">
            <a:noFill/>
            <a:miter lim="800000"/>
            <a:headEnd/>
            <a:tailEnd/>
          </a:ln>
        </p:spPr>
      </p:pic>
      <p:pic>
        <p:nvPicPr>
          <p:cNvPr id="13318" name="Рисунок 7"/>
          <p:cNvPicPr>
            <a:picLocks noChangeAspect="1" noChangeArrowheads="1"/>
          </p:cNvPicPr>
          <p:nvPr/>
        </p:nvPicPr>
        <p:blipFill>
          <a:blip r:embed="rId4"/>
          <a:srcRect/>
          <a:stretch>
            <a:fillRect/>
          </a:stretch>
        </p:blipFill>
        <p:spPr bwMode="auto">
          <a:xfrm>
            <a:off x="6858000" y="714375"/>
            <a:ext cx="1736725" cy="1477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p:txBody>
          <a:bodyPr/>
          <a:lstStyle/>
          <a:p>
            <a:pPr eaLnBrk="1" hangingPunct="1"/>
            <a:endParaRPr lang="ru-RU" smtClean="0"/>
          </a:p>
        </p:txBody>
      </p:sp>
      <p:sp>
        <p:nvSpPr>
          <p:cNvPr id="47106" name="Содержимое 2"/>
          <p:cNvSpPr>
            <a:spLocks noGrp="1"/>
          </p:cNvSpPr>
          <p:nvPr>
            <p:ph idx="1"/>
          </p:nvPr>
        </p:nvSpPr>
        <p:spPr/>
        <p:txBody>
          <a:bodyPr/>
          <a:lstStyle/>
          <a:p>
            <a:pPr eaLnBrk="1" hangingPunct="1"/>
            <a:endParaRPr lang="ru-RU" smtClean="0"/>
          </a:p>
        </p:txBody>
      </p:sp>
      <p:pic>
        <p:nvPicPr>
          <p:cNvPr id="47107" name="Picture 2" descr="http://class-class.com/data/objects/106/images/img36.jpg"/>
          <p:cNvPicPr>
            <a:picLocks noChangeAspect="1" noChangeArrowheads="1"/>
          </p:cNvPicPr>
          <p:nvPr/>
        </p:nvPicPr>
        <p:blipFill>
          <a:blip r:embed="rId2"/>
          <a:srcRect/>
          <a:stretch>
            <a:fillRect/>
          </a:stretch>
        </p:blipFill>
        <p:spPr bwMode="auto">
          <a:xfrm>
            <a:off x="0" y="0"/>
            <a:ext cx="9145588" cy="6858000"/>
          </a:xfrm>
          <a:prstGeom prst="rect">
            <a:avLst/>
          </a:prstGeom>
          <a:noFill/>
          <a:ln w="9525">
            <a:noFill/>
            <a:miter lim="800000"/>
            <a:headEnd/>
            <a:tailEnd/>
          </a:ln>
        </p:spPr>
      </p:pic>
      <p:sp>
        <p:nvSpPr>
          <p:cNvPr id="5" name="Прямоугольник 4"/>
          <p:cNvSpPr/>
          <p:nvPr/>
        </p:nvSpPr>
        <p:spPr>
          <a:xfrm>
            <a:off x="2428860" y="285728"/>
            <a:ext cx="4643469" cy="1631216"/>
          </a:xfrm>
          <a:prstGeom prst="rect">
            <a:avLst/>
          </a:prstGeom>
        </p:spPr>
        <p:txBody>
          <a:bodyPr>
            <a:spAutoFit/>
          </a:bodyPr>
          <a:lstStyle/>
          <a:p>
            <a:pPr algn="ctr" fontAlgn="auto">
              <a:spcBef>
                <a:spcPts val="0"/>
              </a:spcBef>
              <a:spcAft>
                <a:spcPts val="0"/>
              </a:spcAft>
              <a:defRPr/>
            </a:pPr>
            <a:r>
              <a:rPr lang="ru-RU" sz="3200" b="1" dirty="0">
                <a:ln w="22225">
                  <a:solidFill>
                    <a:schemeClr val="accent2"/>
                  </a:solidFill>
                  <a:prstDash val="solid"/>
                </a:ln>
                <a:solidFill>
                  <a:srgbClr val="FF0000"/>
                </a:solidFill>
                <a:latin typeface="+mn-lt"/>
                <a:cs typeface="+mn-cs"/>
              </a:rPr>
              <a:t>Великобритания</a:t>
            </a:r>
          </a:p>
          <a:p>
            <a:pPr algn="ctr" fontAlgn="auto">
              <a:spcBef>
                <a:spcPts val="0"/>
              </a:spcBef>
              <a:spcAft>
                <a:spcPts val="0"/>
              </a:spcAft>
              <a:defRPr/>
            </a:pPr>
            <a:r>
              <a:rPr lang="en-US" sz="3200" b="1" dirty="0">
                <a:solidFill>
                  <a:srgbClr val="FF0000"/>
                </a:solidFill>
                <a:latin typeface="+mn-lt"/>
                <a:cs typeface="+mn-cs"/>
              </a:rPr>
              <a:t>Great Britain</a:t>
            </a:r>
            <a:endParaRPr lang="ru-RU" sz="3200" b="1" dirty="0">
              <a:ln w="22225">
                <a:solidFill>
                  <a:schemeClr val="accent2"/>
                </a:solidFill>
                <a:prstDash val="solid"/>
              </a:ln>
              <a:solidFill>
                <a:srgbClr val="FF0000"/>
              </a:solidFill>
              <a:latin typeface="+mn-lt"/>
              <a:cs typeface="+mn-cs"/>
            </a:endParaRPr>
          </a:p>
          <a:p>
            <a:pPr algn="ctr" fontAlgn="auto">
              <a:spcBef>
                <a:spcPts val="0"/>
              </a:spcBef>
              <a:spcAft>
                <a:spcPts val="0"/>
              </a:spcAft>
              <a:defRPr/>
            </a:pPr>
            <a:endParaRPr lang="ru-RU" sz="3200" b="1" dirty="0">
              <a:ln w="22225">
                <a:solidFill>
                  <a:schemeClr val="accent2"/>
                </a:solidFill>
                <a:prstDash val="solid"/>
              </a:ln>
              <a:solidFill>
                <a:srgbClr val="FF0000"/>
              </a:solidFill>
              <a:latin typeface="+mn-lt"/>
              <a:cs typeface="+mn-cs"/>
            </a:endParaRPr>
          </a:p>
        </p:txBody>
      </p:sp>
      <p:pic>
        <p:nvPicPr>
          <p:cNvPr id="6" name="Рисунок 4" descr="http://img0.liveinternet.ru/images/attach/c/2/65/824/65824485_32092014_19852972eedea08b49e192ce60024c6d.gif"/>
          <p:cNvPicPr>
            <a:picLocks noChangeAspect="1" noChangeArrowheads="1"/>
          </p:cNvPicPr>
          <p:nvPr/>
        </p:nvPicPr>
        <p:blipFill>
          <a:blip r:embed="rId3"/>
          <a:srcRect/>
          <a:stretch>
            <a:fillRect/>
          </a:stretch>
        </p:blipFill>
        <p:spPr bwMode="auto">
          <a:xfrm>
            <a:off x="0" y="4855114"/>
            <a:ext cx="1778879" cy="20028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Заголовок 1"/>
          <p:cNvSpPr>
            <a:spLocks noGrp="1"/>
          </p:cNvSpPr>
          <p:nvPr>
            <p:ph type="title"/>
          </p:nvPr>
        </p:nvSpPr>
        <p:spPr>
          <a:xfrm>
            <a:off x="457200" y="642938"/>
            <a:ext cx="8229600" cy="2000250"/>
          </a:xfrm>
        </p:spPr>
        <p:txBody>
          <a:bodyPr/>
          <a:lstStyle/>
          <a:p>
            <a:pPr algn="l" eaLnBrk="1" hangingPunct="1"/>
            <a:r>
              <a:rPr lang="ru-RU" sz="3600" b="1" dirty="0" smtClean="0">
                <a:solidFill>
                  <a:srgbClr val="002060"/>
                </a:solidFill>
              </a:rPr>
              <a:t>Тема урока-путешествия:</a:t>
            </a:r>
            <a:br>
              <a:rPr lang="ru-RU" sz="3600" b="1" dirty="0" smtClean="0">
                <a:solidFill>
                  <a:srgbClr val="002060"/>
                </a:solidFill>
              </a:rPr>
            </a:br>
            <a:endParaRPr lang="ru-RU" dirty="0" smtClean="0"/>
          </a:p>
        </p:txBody>
      </p:sp>
      <p:pic>
        <p:nvPicPr>
          <p:cNvPr id="46082" name="Picture 7"/>
          <p:cNvPicPr>
            <a:picLocks noChangeAspect="1" noChangeArrowheads="1" noCrop="1"/>
          </p:cNvPicPr>
          <p:nvPr/>
        </p:nvPicPr>
        <p:blipFill>
          <a:blip r:embed="rId2"/>
          <a:srcRect/>
          <a:stretch>
            <a:fillRect/>
          </a:stretch>
        </p:blipFill>
        <p:spPr bwMode="auto">
          <a:xfrm>
            <a:off x="4714876" y="3357562"/>
            <a:ext cx="3781181" cy="2643186"/>
          </a:xfrm>
          <a:prstGeom prst="rect">
            <a:avLst/>
          </a:prstGeom>
          <a:noFill/>
          <a:ln w="9525">
            <a:noFill/>
            <a:miter lim="800000"/>
            <a:headEnd/>
            <a:tailEnd/>
          </a:ln>
        </p:spPr>
      </p:pic>
      <p:sp>
        <p:nvSpPr>
          <p:cNvPr id="5" name="Прямоугольник 4"/>
          <p:cNvSpPr/>
          <p:nvPr/>
        </p:nvSpPr>
        <p:spPr>
          <a:xfrm>
            <a:off x="1214414" y="1714488"/>
            <a:ext cx="7000924" cy="1077218"/>
          </a:xfrm>
          <a:prstGeom prst="rect">
            <a:avLst/>
          </a:prstGeom>
        </p:spPr>
        <p:txBody>
          <a:bodyPr wrap="square">
            <a:spAutoFit/>
          </a:bodyPr>
          <a:lstStyle/>
          <a:p>
            <a:r>
              <a:rPr lang="ru-RU" b="1" dirty="0" smtClean="0">
                <a:solidFill>
                  <a:srgbClr val="002060"/>
                </a:solidFill>
              </a:rPr>
              <a:t> </a:t>
            </a:r>
            <a:r>
              <a:rPr lang="ru-RU" sz="3200" b="1" dirty="0" smtClean="0">
                <a:solidFill>
                  <a:srgbClr val="FF0000"/>
                </a:solidFill>
              </a:rPr>
              <a:t>«Повторение пройденного»</a:t>
            </a:r>
            <a:r>
              <a:rPr lang="ru-RU" sz="3200" dirty="0" smtClean="0"/>
              <a:t/>
            </a:r>
            <a:br>
              <a:rPr lang="ru-RU" sz="3200" dirty="0" smtClean="0"/>
            </a:br>
            <a:endParaRPr lang="ru-RU"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6082"/>
                                        </p:tgtEl>
                                        <p:attrNameLst>
                                          <p:attrName>style.visibility</p:attrName>
                                        </p:attrNameLst>
                                      </p:cBhvr>
                                      <p:to>
                                        <p:strVal val="visible"/>
                                      </p:to>
                                    </p:set>
                                    <p:anim calcmode="lin" valueType="num">
                                      <p:cBhvr additive="base">
                                        <p:cTn id="11" dur="2000" fill="hold"/>
                                        <p:tgtEl>
                                          <p:spTgt spid="46082"/>
                                        </p:tgtEl>
                                        <p:attrNameLst>
                                          <p:attrName>ppt_x</p:attrName>
                                        </p:attrNameLst>
                                      </p:cBhvr>
                                      <p:tavLst>
                                        <p:tav tm="0">
                                          <p:val>
                                            <p:strVal val="1+#ppt_w/2"/>
                                          </p:val>
                                        </p:tav>
                                        <p:tav tm="100000">
                                          <p:val>
                                            <p:strVal val="#ppt_x"/>
                                          </p:val>
                                        </p:tav>
                                      </p:tavLst>
                                    </p:anim>
                                    <p:anim calcmode="lin" valueType="num">
                                      <p:cBhvr additive="base">
                                        <p:cTn id="12" dur="2000" fill="hold"/>
                                        <p:tgtEl>
                                          <p:spTgt spid="460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Заголовок 1"/>
          <p:cNvSpPr>
            <a:spLocks noGrp="1"/>
          </p:cNvSpPr>
          <p:nvPr>
            <p:ph type="title"/>
          </p:nvPr>
        </p:nvSpPr>
        <p:spPr>
          <a:xfrm>
            <a:off x="142875" y="500063"/>
            <a:ext cx="9001125" cy="917575"/>
          </a:xfrm>
        </p:spPr>
        <p:txBody>
          <a:bodyPr/>
          <a:lstStyle/>
          <a:p>
            <a:pPr algn="l" eaLnBrk="1" hangingPunct="1"/>
            <a:r>
              <a:rPr lang="ru-RU" sz="2800" b="1" smtClean="0"/>
              <a:t>Тема урока-путешествия: </a:t>
            </a:r>
            <a:r>
              <a:rPr lang="ru-RU" sz="2800" b="1" smtClean="0">
                <a:solidFill>
                  <a:srgbClr val="FF0000"/>
                </a:solidFill>
              </a:rPr>
              <a:t> «Повторение пройденного»</a:t>
            </a:r>
            <a:r>
              <a:rPr lang="ru-RU" sz="2800" smtClean="0"/>
              <a:t/>
            </a:r>
            <a:br>
              <a:rPr lang="ru-RU" sz="2800" smtClean="0"/>
            </a:br>
            <a:endParaRPr lang="ru-RU" sz="2800" smtClean="0"/>
          </a:p>
        </p:txBody>
      </p:sp>
      <p:sp>
        <p:nvSpPr>
          <p:cNvPr id="49154" name="Содержимое 2"/>
          <p:cNvSpPr>
            <a:spLocks noGrp="1"/>
          </p:cNvSpPr>
          <p:nvPr>
            <p:ph idx="1"/>
          </p:nvPr>
        </p:nvSpPr>
        <p:spPr>
          <a:xfrm>
            <a:off x="285719" y="1428750"/>
            <a:ext cx="8715405" cy="4697413"/>
          </a:xfrm>
        </p:spPr>
        <p:txBody>
          <a:bodyPr/>
          <a:lstStyle/>
          <a:p>
            <a:pPr>
              <a:buFont typeface="Arial" charset="0"/>
              <a:buNone/>
            </a:pPr>
            <a:r>
              <a:rPr lang="ru-RU" sz="2400" b="1" dirty="0" smtClean="0"/>
              <a:t>Цели урока </a:t>
            </a:r>
            <a:r>
              <a:rPr lang="ru-RU" sz="2400" b="1" dirty="0" smtClean="0">
                <a:solidFill>
                  <a:srgbClr val="FF0000"/>
                </a:solidFill>
              </a:rPr>
              <a:t>английского языка</a:t>
            </a:r>
            <a:r>
              <a:rPr lang="ru-RU" sz="2400" b="1" dirty="0" smtClean="0"/>
              <a:t>:</a:t>
            </a:r>
          </a:p>
          <a:p>
            <a:pPr>
              <a:buNone/>
            </a:pPr>
            <a:r>
              <a:rPr lang="ru-RU" sz="2400" b="1" dirty="0" smtClean="0"/>
              <a:t>1.</a:t>
            </a:r>
            <a:r>
              <a:rPr lang="ru-RU" sz="2400" b="1" dirty="0" smtClean="0">
                <a:cs typeface="Times New Roman" pitchFamily="18" charset="0"/>
              </a:rPr>
              <a:t> </a:t>
            </a:r>
            <a:r>
              <a:rPr lang="ru-RU" sz="2400" b="1" dirty="0" smtClean="0"/>
              <a:t>Вспомнить …</a:t>
            </a:r>
            <a:endParaRPr lang="ru-RU" sz="2400" b="1" dirty="0" smtClean="0">
              <a:cs typeface="Times New Roman" pitchFamily="18" charset="0"/>
            </a:endParaRPr>
          </a:p>
          <a:p>
            <a:pPr>
              <a:buNone/>
            </a:pPr>
            <a:r>
              <a:rPr lang="ru-RU" sz="2400" b="1" dirty="0" smtClean="0">
                <a:cs typeface="Times New Roman" pitchFamily="18" charset="0"/>
              </a:rPr>
              <a:t>2. Учиться … </a:t>
            </a:r>
            <a:endParaRPr lang="ru-RU" sz="2400" b="1" dirty="0" smtClean="0"/>
          </a:p>
          <a:p>
            <a:pPr>
              <a:buNone/>
            </a:pPr>
            <a:endParaRPr lang="ru-RU" sz="2400" b="1" dirty="0" smtClean="0"/>
          </a:p>
          <a:p>
            <a:pPr>
              <a:buFont typeface="Arial" charset="0"/>
              <a:buNone/>
            </a:pPr>
            <a:endParaRPr lang="ru-RU" sz="2400" b="1" dirty="0" smtClean="0">
              <a:latin typeface="Arial" charset="0"/>
            </a:endParaRPr>
          </a:p>
          <a:p>
            <a:pPr>
              <a:buFont typeface="Arial" charset="0"/>
              <a:buNone/>
            </a:pPr>
            <a:r>
              <a:rPr lang="ru-RU" sz="2400" b="1" dirty="0" smtClean="0"/>
              <a:t>Цели урока </a:t>
            </a:r>
            <a:r>
              <a:rPr lang="ru-RU" sz="2400" b="1" dirty="0" smtClean="0">
                <a:solidFill>
                  <a:srgbClr val="FF0000"/>
                </a:solidFill>
              </a:rPr>
              <a:t>математики</a:t>
            </a:r>
            <a:r>
              <a:rPr lang="ru-RU" sz="2400" b="1" dirty="0" smtClean="0"/>
              <a:t>:</a:t>
            </a:r>
          </a:p>
          <a:p>
            <a:pPr>
              <a:buNone/>
            </a:pPr>
            <a:r>
              <a:rPr lang="ru-RU" sz="2400" b="1" dirty="0" smtClean="0"/>
              <a:t>1. Повторить …</a:t>
            </a:r>
          </a:p>
          <a:p>
            <a:pPr>
              <a:buNone/>
            </a:pPr>
            <a:r>
              <a:rPr lang="ru-RU" sz="2400" b="1" dirty="0" smtClean="0"/>
              <a:t>2. Закрепить …</a:t>
            </a:r>
          </a:p>
          <a:p>
            <a:pPr>
              <a:buFont typeface="Arial" charset="0"/>
              <a:buNone/>
            </a:pPr>
            <a:endParaRPr lang="ru-RU" sz="2400" b="1" dirty="0" smtClean="0"/>
          </a:p>
          <a:p>
            <a:pPr eaLnBrk="1" hangingPunct="1">
              <a:buFont typeface="Arial" charset="0"/>
              <a:buNone/>
            </a:pPr>
            <a:endParaRPr lang="ru-RU" sz="2400" b="1" dirty="0" smtClean="0">
              <a:latin typeface="Arial" charset="0"/>
            </a:endParaRPr>
          </a:p>
          <a:p>
            <a:pPr eaLnBrk="1" hangingPunct="1">
              <a:buFont typeface="Arial" charset="0"/>
              <a:buNone/>
            </a:pPr>
            <a:r>
              <a:rPr lang="ru-RU" sz="2400" b="1" dirty="0" smtClean="0"/>
              <a:t> </a:t>
            </a:r>
          </a:p>
          <a:p>
            <a:pPr eaLnBrk="1" hangingPunct="1">
              <a:buFont typeface="Arial" charset="0"/>
              <a:buNone/>
            </a:pPr>
            <a:endParaRPr lang="ru-RU" sz="2400" b="1"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Заголовок 1"/>
          <p:cNvSpPr>
            <a:spLocks noGrp="1"/>
          </p:cNvSpPr>
          <p:nvPr>
            <p:ph type="title"/>
          </p:nvPr>
        </p:nvSpPr>
        <p:spPr>
          <a:xfrm>
            <a:off x="142875" y="500063"/>
            <a:ext cx="9001125" cy="917575"/>
          </a:xfrm>
        </p:spPr>
        <p:txBody>
          <a:bodyPr/>
          <a:lstStyle/>
          <a:p>
            <a:pPr algn="l" eaLnBrk="1" hangingPunct="1"/>
            <a:r>
              <a:rPr lang="ru-RU" sz="2800" b="1" smtClean="0"/>
              <a:t>Тема урока-путешествия: </a:t>
            </a:r>
            <a:r>
              <a:rPr lang="ru-RU" sz="2800" b="1" smtClean="0">
                <a:solidFill>
                  <a:srgbClr val="FF0000"/>
                </a:solidFill>
              </a:rPr>
              <a:t> «Повторение пройденного»</a:t>
            </a:r>
            <a:r>
              <a:rPr lang="ru-RU" sz="2800" smtClean="0"/>
              <a:t/>
            </a:r>
            <a:br>
              <a:rPr lang="ru-RU" sz="2800" smtClean="0"/>
            </a:br>
            <a:endParaRPr lang="ru-RU" sz="2800" smtClean="0"/>
          </a:p>
        </p:txBody>
      </p:sp>
      <p:sp>
        <p:nvSpPr>
          <p:cNvPr id="47106" name="Содержимое 2"/>
          <p:cNvSpPr>
            <a:spLocks noGrp="1"/>
          </p:cNvSpPr>
          <p:nvPr>
            <p:ph idx="1"/>
          </p:nvPr>
        </p:nvSpPr>
        <p:spPr>
          <a:xfrm>
            <a:off x="142875" y="1428750"/>
            <a:ext cx="8858250" cy="4697413"/>
          </a:xfrm>
        </p:spPr>
        <p:txBody>
          <a:bodyPr/>
          <a:lstStyle/>
          <a:p>
            <a:pPr>
              <a:buFont typeface="Arial" charset="0"/>
              <a:buNone/>
            </a:pPr>
            <a:r>
              <a:rPr lang="ru-RU" sz="2400" b="1" dirty="0" smtClean="0"/>
              <a:t>Цели урока </a:t>
            </a:r>
            <a:r>
              <a:rPr lang="ru-RU" sz="2400" b="1" dirty="0" smtClean="0">
                <a:solidFill>
                  <a:srgbClr val="FF0000"/>
                </a:solidFill>
              </a:rPr>
              <a:t>английского языка</a:t>
            </a:r>
            <a:r>
              <a:rPr lang="ru-RU" sz="2400" b="1" dirty="0" smtClean="0"/>
              <a:t>:</a:t>
            </a:r>
          </a:p>
          <a:p>
            <a:pPr marL="457200" indent="-457200">
              <a:buAutoNum type="arabicPeriod"/>
            </a:pPr>
            <a:r>
              <a:rPr lang="ru-RU" sz="2400" b="1" dirty="0" smtClean="0"/>
              <a:t>Вспомнить и повторить </a:t>
            </a:r>
            <a:r>
              <a:rPr lang="ru-RU" sz="2400" b="1" dirty="0" smtClean="0">
                <a:cs typeface="Times New Roman" pitchFamily="18" charset="0"/>
              </a:rPr>
              <a:t>числительные, счёт,</a:t>
            </a:r>
          </a:p>
          <a:p>
            <a:pPr marL="457200" indent="-457200">
              <a:buNone/>
            </a:pPr>
            <a:r>
              <a:rPr lang="ru-RU" sz="2400" b="1" dirty="0" smtClean="0">
                <a:cs typeface="Times New Roman" pitchFamily="18" charset="0"/>
              </a:rPr>
              <a:t>      вопросительные слова;</a:t>
            </a:r>
            <a:endParaRPr lang="ru-RU" sz="2400" b="1" dirty="0" smtClean="0"/>
          </a:p>
          <a:p>
            <a:pPr>
              <a:buFont typeface="Arial" charset="0"/>
              <a:buNone/>
            </a:pPr>
            <a:r>
              <a:rPr lang="ru-RU" sz="2400" b="1" dirty="0" smtClean="0"/>
              <a:t>2.</a:t>
            </a:r>
            <a:r>
              <a:rPr lang="ru-RU" sz="2400" b="1" dirty="0" smtClean="0">
                <a:cs typeface="Times New Roman" pitchFamily="18" charset="0"/>
              </a:rPr>
              <a:t>  Учиться составлять вопросительные предложения. </a:t>
            </a:r>
            <a:endParaRPr lang="ru-RU" sz="2400" b="1" dirty="0" smtClean="0"/>
          </a:p>
          <a:p>
            <a:pPr>
              <a:buFont typeface="Arial" charset="0"/>
              <a:buNone/>
            </a:pPr>
            <a:endParaRPr lang="ru-RU" sz="2400" b="1" dirty="0" smtClean="0">
              <a:latin typeface="Arial" charset="0"/>
            </a:endParaRPr>
          </a:p>
          <a:p>
            <a:pPr>
              <a:buFont typeface="Arial" charset="0"/>
              <a:buNone/>
            </a:pPr>
            <a:r>
              <a:rPr lang="ru-RU" sz="2400" b="1" dirty="0" smtClean="0"/>
              <a:t>Цели урока </a:t>
            </a:r>
            <a:r>
              <a:rPr lang="ru-RU" sz="2400" b="1" dirty="0" smtClean="0">
                <a:solidFill>
                  <a:srgbClr val="FF0000"/>
                </a:solidFill>
              </a:rPr>
              <a:t>математики</a:t>
            </a:r>
            <a:r>
              <a:rPr lang="ru-RU" sz="2400" b="1" dirty="0" smtClean="0"/>
              <a:t>:</a:t>
            </a:r>
          </a:p>
          <a:p>
            <a:pPr>
              <a:buNone/>
            </a:pPr>
            <a:r>
              <a:rPr lang="ru-RU" sz="2400" b="1" dirty="0" smtClean="0"/>
              <a:t>1.  Повторить изученный материал по теме «Нумерация чисел  </a:t>
            </a:r>
          </a:p>
          <a:p>
            <a:pPr>
              <a:buNone/>
            </a:pPr>
            <a:r>
              <a:rPr lang="ru-RU" sz="2400" b="1" dirty="0" smtClean="0"/>
              <a:t>      от 1 до 1000»;</a:t>
            </a:r>
          </a:p>
          <a:p>
            <a:pPr>
              <a:buNone/>
            </a:pPr>
            <a:r>
              <a:rPr lang="ru-RU" sz="2400" b="1" dirty="0" smtClean="0"/>
              <a:t>2.  Закрепить приёмы счёта многозначных чисел, </a:t>
            </a:r>
          </a:p>
          <a:p>
            <a:pPr>
              <a:buNone/>
            </a:pPr>
            <a:r>
              <a:rPr lang="ru-RU" sz="2400" b="1" dirty="0" smtClean="0"/>
              <a:t>      умение решать примеры и задачи, изученных видов.</a:t>
            </a:r>
          </a:p>
          <a:p>
            <a:pPr>
              <a:buFont typeface="Arial" charset="0"/>
              <a:buNone/>
            </a:pPr>
            <a:endParaRPr lang="ru-RU" sz="2400" b="1" dirty="0" smtClean="0"/>
          </a:p>
          <a:p>
            <a:pPr eaLnBrk="1" hangingPunct="1">
              <a:buFont typeface="Arial" charset="0"/>
              <a:buNone/>
            </a:pPr>
            <a:endParaRPr lang="ru-RU" sz="2400" b="1" dirty="0" smtClean="0">
              <a:latin typeface="Arial" charset="0"/>
            </a:endParaRPr>
          </a:p>
          <a:p>
            <a:pPr eaLnBrk="1" hangingPunct="1">
              <a:buFont typeface="Arial" charset="0"/>
              <a:buNone/>
            </a:pPr>
            <a:r>
              <a:rPr lang="ru-RU" sz="2400" b="1" dirty="0" smtClean="0"/>
              <a:t> </a:t>
            </a:r>
          </a:p>
          <a:p>
            <a:pPr eaLnBrk="1" hangingPunct="1">
              <a:buFont typeface="Arial" charset="0"/>
              <a:buNone/>
            </a:pPr>
            <a:endParaRPr lang="ru-RU" sz="2400" b="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Заголовок 1"/>
          <p:cNvSpPr>
            <a:spLocks noGrp="1"/>
          </p:cNvSpPr>
          <p:nvPr>
            <p:ph type="title"/>
          </p:nvPr>
        </p:nvSpPr>
        <p:spPr/>
        <p:txBody>
          <a:bodyPr/>
          <a:lstStyle/>
          <a:p>
            <a:pPr eaLnBrk="1" hangingPunct="1"/>
            <a:endParaRPr lang="ru-RU" smtClean="0"/>
          </a:p>
        </p:txBody>
      </p:sp>
      <p:sp>
        <p:nvSpPr>
          <p:cNvPr id="51202" name="Содержимое 2"/>
          <p:cNvSpPr>
            <a:spLocks noGrp="1"/>
          </p:cNvSpPr>
          <p:nvPr>
            <p:ph idx="1"/>
          </p:nvPr>
        </p:nvSpPr>
        <p:spPr/>
        <p:txBody>
          <a:bodyPr/>
          <a:lstStyle/>
          <a:p>
            <a:pPr eaLnBrk="1" hangingPunct="1"/>
            <a:endParaRPr lang="ru-RU" smtClean="0"/>
          </a:p>
        </p:txBody>
      </p:sp>
      <p:pic>
        <p:nvPicPr>
          <p:cNvPr id="51203"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1204" name="Picture 1"/>
          <p:cNvPicPr>
            <a:picLocks noChangeAspect="1" noChangeArrowheads="1" noCrop="1"/>
          </p:cNvPicPr>
          <p:nvPr/>
        </p:nvPicPr>
        <p:blipFill>
          <a:blip r:embed="rId3"/>
          <a:srcRect/>
          <a:stretch>
            <a:fillRect/>
          </a:stretch>
        </p:blipFill>
        <p:spPr bwMode="auto">
          <a:xfrm>
            <a:off x="7143750" y="2143125"/>
            <a:ext cx="1069975" cy="952500"/>
          </a:xfrm>
          <a:prstGeom prst="rect">
            <a:avLst/>
          </a:prstGeom>
          <a:noFill/>
          <a:ln w="9525">
            <a:noFill/>
            <a:miter lim="800000"/>
            <a:headEnd/>
            <a:tailEnd/>
          </a:ln>
        </p:spPr>
      </p:pic>
      <p:pic>
        <p:nvPicPr>
          <p:cNvPr id="51205" name="Picture 2"/>
          <p:cNvPicPr>
            <a:picLocks noChangeAspect="1" noChangeArrowheads="1" noCrop="1"/>
          </p:cNvPicPr>
          <p:nvPr/>
        </p:nvPicPr>
        <p:blipFill>
          <a:blip r:embed="rId4"/>
          <a:srcRect/>
          <a:stretch>
            <a:fillRect/>
          </a:stretch>
        </p:blipFill>
        <p:spPr bwMode="auto">
          <a:xfrm>
            <a:off x="715963" y="4143375"/>
            <a:ext cx="1211262" cy="785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Заголовок 1"/>
          <p:cNvSpPr>
            <a:spLocks noGrp="1"/>
          </p:cNvSpPr>
          <p:nvPr>
            <p:ph type="title"/>
          </p:nvPr>
        </p:nvSpPr>
        <p:spPr>
          <a:xfrm>
            <a:off x="457200" y="274638"/>
            <a:ext cx="8229600" cy="796925"/>
          </a:xfrm>
        </p:spPr>
        <p:txBody>
          <a:bodyPr/>
          <a:lstStyle/>
          <a:p>
            <a:pPr eaLnBrk="1" hangingPunct="1"/>
            <a:r>
              <a:rPr lang="ru-RU" sz="3600" b="1" smtClean="0">
                <a:solidFill>
                  <a:srgbClr val="002060"/>
                </a:solidFill>
              </a:rPr>
              <a:t>Какой выберем транспорт?</a:t>
            </a:r>
          </a:p>
        </p:txBody>
      </p:sp>
      <p:pic>
        <p:nvPicPr>
          <p:cNvPr id="52226" name="Picture 2"/>
          <p:cNvPicPr>
            <a:picLocks noChangeAspect="1" noChangeArrowheads="1"/>
          </p:cNvPicPr>
          <p:nvPr/>
        </p:nvPicPr>
        <p:blipFill>
          <a:blip r:embed="rId2"/>
          <a:srcRect/>
          <a:stretch>
            <a:fillRect/>
          </a:stretch>
        </p:blipFill>
        <p:spPr bwMode="auto">
          <a:xfrm>
            <a:off x="857250" y="1357313"/>
            <a:ext cx="7072313" cy="5351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Содержимое 2"/>
          <p:cNvSpPr>
            <a:spLocks noGrp="1"/>
          </p:cNvSpPr>
          <p:nvPr>
            <p:ph idx="1"/>
          </p:nvPr>
        </p:nvSpPr>
        <p:spPr>
          <a:xfrm>
            <a:off x="214313" y="928670"/>
            <a:ext cx="8472487" cy="5197492"/>
          </a:xfrm>
        </p:spPr>
        <p:txBody>
          <a:bodyPr/>
          <a:lstStyle/>
          <a:p>
            <a:r>
              <a:rPr lang="ru-RU" sz="2400" dirty="0" smtClean="0">
                <a:ea typeface="Calibri" pitchFamily="34" charset="0"/>
                <a:cs typeface="Times New Roman" pitchFamily="18" charset="0"/>
              </a:rPr>
              <a:t>В  Англии  существовали </a:t>
            </a:r>
            <a:r>
              <a:rPr lang="ru-RU" sz="2400" u="sng" dirty="0" smtClean="0">
                <a:ea typeface="Calibri" pitchFamily="34" charset="0"/>
                <a:cs typeface="Times New Roman" pitchFamily="18" charset="0"/>
              </a:rPr>
              <a:t>единицы длины</a:t>
            </a:r>
            <a:r>
              <a:rPr lang="ru-RU" sz="2400" dirty="0" smtClean="0">
                <a:ea typeface="Calibri" pitchFamily="34" charset="0"/>
                <a:cs typeface="Times New Roman" pitchFamily="18" charset="0"/>
              </a:rPr>
              <a:t>,</a:t>
            </a:r>
          </a:p>
          <a:p>
            <a:pPr>
              <a:buFont typeface="Arial" charset="0"/>
              <a:buNone/>
            </a:pPr>
            <a:r>
              <a:rPr lang="ru-RU" sz="2400" dirty="0" smtClean="0">
                <a:ea typeface="Calibri" pitchFamily="34" charset="0"/>
                <a:cs typeface="Times New Roman" pitchFamily="18" charset="0"/>
              </a:rPr>
              <a:t>      связанные с частями тела человека: </a:t>
            </a:r>
          </a:p>
          <a:p>
            <a:r>
              <a:rPr lang="en-US" sz="2400" dirty="0" smtClean="0">
                <a:solidFill>
                  <a:srgbClr val="FF0000"/>
                </a:solidFill>
                <a:ea typeface="Calibri" pitchFamily="34" charset="0"/>
                <a:cs typeface="Times New Roman" pitchFamily="18" charset="0"/>
              </a:rPr>
              <a:t>    </a:t>
            </a:r>
            <a:r>
              <a:rPr lang="ru-RU" sz="2400" b="1" dirty="0" smtClean="0">
                <a:solidFill>
                  <a:srgbClr val="FF0000"/>
                </a:solidFill>
                <a:ea typeface="Calibri" pitchFamily="34" charset="0"/>
                <a:cs typeface="Times New Roman" pitchFamily="18" charset="0"/>
              </a:rPr>
              <a:t>дюйм</a:t>
            </a:r>
            <a:r>
              <a:rPr lang="ru-RU" sz="2400" dirty="0" smtClean="0">
                <a:solidFill>
                  <a:srgbClr val="FF0000"/>
                </a:solidFill>
                <a:ea typeface="Calibri" pitchFamily="34" charset="0"/>
                <a:cs typeface="Times New Roman" pitchFamily="18" charset="0"/>
              </a:rPr>
              <a:t> </a:t>
            </a:r>
            <a:r>
              <a:rPr lang="ru-RU" sz="2400" dirty="0" smtClean="0">
                <a:ea typeface="Calibri" pitchFamily="34" charset="0"/>
                <a:cs typeface="Times New Roman" pitchFamily="18" charset="0"/>
              </a:rPr>
              <a:t>(2,5см) в переводе с голландского</a:t>
            </a:r>
          </a:p>
          <a:p>
            <a:pPr>
              <a:buNone/>
            </a:pPr>
            <a:r>
              <a:rPr lang="ru-RU" sz="2400" dirty="0" smtClean="0">
                <a:ea typeface="Calibri" pitchFamily="34" charset="0"/>
                <a:cs typeface="Times New Roman" pitchFamily="18" charset="0"/>
              </a:rPr>
              <a:t>    означает «большой палец»; </a:t>
            </a:r>
            <a:endParaRPr lang="en-US" sz="2400" dirty="0" smtClean="0">
              <a:ea typeface="Calibri" pitchFamily="34" charset="0"/>
              <a:cs typeface="Times New Roman" pitchFamily="18" charset="0"/>
            </a:endParaRPr>
          </a:p>
          <a:p>
            <a:r>
              <a:rPr lang="en-US" sz="2400" b="1" dirty="0" smtClean="0">
                <a:solidFill>
                  <a:srgbClr val="FF0000"/>
                </a:solidFill>
                <a:ea typeface="Calibri" pitchFamily="34" charset="0"/>
                <a:cs typeface="Times New Roman" pitchFamily="18" charset="0"/>
              </a:rPr>
              <a:t>    </a:t>
            </a:r>
            <a:r>
              <a:rPr lang="ru-RU" sz="2400" b="1" dirty="0" smtClean="0">
                <a:solidFill>
                  <a:srgbClr val="FF0000"/>
                </a:solidFill>
                <a:ea typeface="Calibri" pitchFamily="34" charset="0"/>
                <a:cs typeface="Times New Roman" pitchFamily="18" charset="0"/>
              </a:rPr>
              <a:t>фут </a:t>
            </a:r>
            <a:r>
              <a:rPr lang="ru-RU" sz="2400" dirty="0" smtClean="0">
                <a:ea typeface="Calibri" pitchFamily="34" charset="0"/>
                <a:cs typeface="Times New Roman" pitchFamily="18" charset="0"/>
              </a:rPr>
              <a:t>(30см или 12дюймов) с английского</a:t>
            </a:r>
          </a:p>
          <a:p>
            <a:pPr>
              <a:buFont typeface="Arial" charset="0"/>
              <a:buNone/>
            </a:pPr>
            <a:r>
              <a:rPr lang="ru-RU" sz="2400" dirty="0" smtClean="0">
                <a:ea typeface="Calibri" pitchFamily="34" charset="0"/>
                <a:cs typeface="Times New Roman" pitchFamily="18" charset="0"/>
              </a:rPr>
              <a:t>      «нога»; </a:t>
            </a:r>
          </a:p>
          <a:p>
            <a:r>
              <a:rPr lang="en-US" sz="2400" b="1" dirty="0" smtClean="0">
                <a:solidFill>
                  <a:srgbClr val="FF0000"/>
                </a:solidFill>
                <a:ea typeface="Calibri" pitchFamily="34" charset="0"/>
                <a:cs typeface="Times New Roman" pitchFamily="18" charset="0"/>
              </a:rPr>
              <a:t>    </a:t>
            </a:r>
            <a:r>
              <a:rPr lang="ru-RU" sz="2400" b="1" dirty="0" smtClean="0">
                <a:solidFill>
                  <a:srgbClr val="FF0000"/>
                </a:solidFill>
                <a:ea typeface="Calibri" pitchFamily="34" charset="0"/>
                <a:cs typeface="Times New Roman" pitchFamily="18" charset="0"/>
              </a:rPr>
              <a:t>ярд</a:t>
            </a:r>
            <a:r>
              <a:rPr lang="ru-RU" sz="2400" dirty="0" smtClean="0">
                <a:solidFill>
                  <a:srgbClr val="FF0000"/>
                </a:solidFill>
                <a:ea typeface="Calibri" pitchFamily="34" charset="0"/>
                <a:cs typeface="Times New Roman" pitchFamily="18" charset="0"/>
              </a:rPr>
              <a:t> </a:t>
            </a:r>
            <a:r>
              <a:rPr lang="ru-RU" sz="2400" dirty="0" smtClean="0">
                <a:ea typeface="Calibri" pitchFamily="34" charset="0"/>
                <a:cs typeface="Times New Roman" pitchFamily="18" charset="0"/>
              </a:rPr>
              <a:t>– это расстояние от носа короля Генриха </a:t>
            </a:r>
            <a:r>
              <a:rPr lang="en-US" sz="2400" dirty="0" smtClean="0">
                <a:ea typeface="Calibri" pitchFamily="34" charset="0"/>
                <a:cs typeface="Times New Roman" pitchFamily="18" charset="0"/>
              </a:rPr>
              <a:t>I</a:t>
            </a:r>
            <a:r>
              <a:rPr lang="ru-RU" sz="2400" dirty="0" smtClean="0">
                <a:ea typeface="Calibri" pitchFamily="34" charset="0"/>
                <a:cs typeface="Times New Roman" pitchFamily="18" charset="0"/>
              </a:rPr>
              <a:t> до конца среднего</a:t>
            </a:r>
            <a:r>
              <a:rPr lang="en-US" sz="2400" dirty="0" smtClean="0">
                <a:ea typeface="Calibri" pitchFamily="34" charset="0"/>
                <a:cs typeface="Times New Roman" pitchFamily="18" charset="0"/>
              </a:rPr>
              <a:t> </a:t>
            </a:r>
            <a:r>
              <a:rPr lang="ru-RU" sz="2400" dirty="0" smtClean="0">
                <a:ea typeface="Calibri" pitchFamily="34" charset="0"/>
                <a:cs typeface="Times New Roman" pitchFamily="18" charset="0"/>
              </a:rPr>
              <a:t>пальца его вытянутой руки.</a:t>
            </a:r>
          </a:p>
          <a:p>
            <a:r>
              <a:rPr lang="ru-RU" sz="2400" dirty="0" smtClean="0">
                <a:ea typeface="Calibri" pitchFamily="34" charset="0"/>
                <a:cs typeface="Times New Roman" pitchFamily="18" charset="0"/>
              </a:rPr>
              <a:t>Есть еще одна мера длины:</a:t>
            </a:r>
            <a:r>
              <a:rPr lang="ru-RU" sz="2400" dirty="0" smtClean="0">
                <a:solidFill>
                  <a:srgbClr val="FF0000"/>
                </a:solidFill>
                <a:ea typeface="Calibri" pitchFamily="34" charset="0"/>
                <a:cs typeface="Times New Roman" pitchFamily="18" charset="0"/>
              </a:rPr>
              <a:t> </a:t>
            </a:r>
            <a:r>
              <a:rPr lang="ru-RU" sz="2400" b="1" dirty="0" smtClean="0">
                <a:solidFill>
                  <a:srgbClr val="FF0000"/>
                </a:solidFill>
                <a:ea typeface="Calibri" pitchFamily="34" charset="0"/>
                <a:cs typeface="Times New Roman" pitchFamily="18" charset="0"/>
              </a:rPr>
              <a:t>миля</a:t>
            </a:r>
            <a:r>
              <a:rPr lang="ru-RU" sz="2400" dirty="0" smtClean="0">
                <a:ea typeface="Calibri" pitchFamily="34" charset="0"/>
                <a:cs typeface="Times New Roman" pitchFamily="18" charset="0"/>
              </a:rPr>
              <a:t>.</a:t>
            </a:r>
          </a:p>
          <a:p>
            <a:pPr>
              <a:buFont typeface="Arial" charset="0"/>
              <a:buNone/>
            </a:pPr>
            <a:r>
              <a:rPr lang="ru-RU" sz="2400" dirty="0" smtClean="0">
                <a:ea typeface="Calibri" pitchFamily="34" charset="0"/>
                <a:cs typeface="Times New Roman" pitchFamily="18" charset="0"/>
              </a:rPr>
              <a:t>     В древнем Риме она равнялась 1000  двойных шагов (и правой, и левой ногой). </a:t>
            </a:r>
          </a:p>
          <a:p>
            <a:pPr>
              <a:buFont typeface="Arial" charset="0"/>
              <a:buNone/>
            </a:pPr>
            <a:r>
              <a:rPr lang="ru-RU" sz="2400" dirty="0" smtClean="0">
                <a:ea typeface="Calibri" pitchFamily="34" charset="0"/>
                <a:cs typeface="Times New Roman" pitchFamily="18" charset="0"/>
              </a:rPr>
              <a:t>     Сейчас  в Англии используется  «Английская сухопутная миля»:</a:t>
            </a:r>
            <a:r>
              <a:rPr lang="ru-RU" sz="2400" b="1" dirty="0" smtClean="0">
                <a:solidFill>
                  <a:srgbClr val="FF0000"/>
                </a:solidFill>
                <a:ea typeface="Calibri" pitchFamily="34" charset="0"/>
                <a:cs typeface="Times New Roman" pitchFamily="18" charset="0"/>
              </a:rPr>
              <a:t>1 миля</a:t>
            </a:r>
            <a:r>
              <a:rPr lang="ru-RU" sz="2400" b="1" dirty="0" smtClean="0">
                <a:solidFill>
                  <a:srgbClr val="FF0000"/>
                </a:solidFill>
                <a:latin typeface="Arial" charset="0"/>
                <a:ea typeface="Calibri" pitchFamily="34" charset="0"/>
                <a:cs typeface="Times New Roman" pitchFamily="18" charset="0"/>
              </a:rPr>
              <a:t> ≈</a:t>
            </a:r>
            <a:r>
              <a:rPr lang="ru-RU" sz="2400" b="1" dirty="0" smtClean="0">
                <a:solidFill>
                  <a:srgbClr val="FF0000"/>
                </a:solidFill>
                <a:ea typeface="Calibri" pitchFamily="34" charset="0"/>
                <a:cs typeface="Times New Roman" pitchFamily="18" charset="0"/>
              </a:rPr>
              <a:t>  1 км 600 м</a:t>
            </a:r>
          </a:p>
          <a:p>
            <a:endParaRPr lang="ru-RU" dirty="0" smtClean="0">
              <a:ea typeface="Calibri" pitchFamily="34" charset="0"/>
              <a:cs typeface="Times New Roman" pitchFamily="18" charset="0"/>
            </a:endParaRPr>
          </a:p>
        </p:txBody>
      </p:sp>
      <p:pic>
        <p:nvPicPr>
          <p:cNvPr id="5" name="Рисунок 2" descr="http://www.kptc.org/mathematic/img/merdlin2.jpg"/>
          <p:cNvPicPr>
            <a:picLocks noChangeAspect="1" noChangeArrowheads="1"/>
          </p:cNvPicPr>
          <p:nvPr/>
        </p:nvPicPr>
        <p:blipFill>
          <a:blip r:embed="rId2"/>
          <a:srcRect/>
          <a:stretch>
            <a:fillRect/>
          </a:stretch>
        </p:blipFill>
        <p:spPr bwMode="auto">
          <a:xfrm>
            <a:off x="6240463" y="285728"/>
            <a:ext cx="2903537" cy="3238500"/>
          </a:xfrm>
          <a:prstGeom prst="rect">
            <a:avLst/>
          </a:prstGeom>
          <a:noFill/>
          <a:ln w="9525">
            <a:noFill/>
            <a:miter lim="800000"/>
            <a:headEnd/>
            <a:tailEnd/>
          </a:ln>
        </p:spPr>
      </p:pic>
      <p:sp>
        <p:nvSpPr>
          <p:cNvPr id="46083" name="Прямоугольник 5"/>
          <p:cNvSpPr>
            <a:spLocks noChangeArrowheads="1"/>
          </p:cNvSpPr>
          <p:nvPr/>
        </p:nvSpPr>
        <p:spPr bwMode="auto">
          <a:xfrm>
            <a:off x="1357313" y="285750"/>
            <a:ext cx="4637087" cy="461963"/>
          </a:xfrm>
          <a:prstGeom prst="rect">
            <a:avLst/>
          </a:prstGeom>
          <a:noFill/>
          <a:ln w="9525">
            <a:noFill/>
            <a:miter lim="800000"/>
            <a:headEnd/>
            <a:tailEnd/>
          </a:ln>
        </p:spPr>
        <p:txBody>
          <a:bodyPr>
            <a:spAutoFit/>
          </a:bodyPr>
          <a:lstStyle/>
          <a:p>
            <a:r>
              <a:rPr lang="ru-RU" sz="2400" b="1" dirty="0">
                <a:solidFill>
                  <a:srgbClr val="FF0000"/>
                </a:solidFill>
              </a:rPr>
              <a:t>Историческая справка:</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Заголовок 1"/>
          <p:cNvSpPr>
            <a:spLocks noGrp="1"/>
          </p:cNvSpPr>
          <p:nvPr>
            <p:ph type="title"/>
          </p:nvPr>
        </p:nvSpPr>
        <p:spPr>
          <a:xfrm>
            <a:off x="457200" y="357188"/>
            <a:ext cx="8229600" cy="3071812"/>
          </a:xfrm>
        </p:spPr>
        <p:txBody>
          <a:bodyPr/>
          <a:lstStyle/>
          <a:p>
            <a:pPr eaLnBrk="1" hangingPunct="1"/>
            <a:r>
              <a:rPr lang="ru-RU" sz="3200" b="1" dirty="0" smtClean="0">
                <a:solidFill>
                  <a:srgbClr val="002060"/>
                </a:solidFill>
              </a:rPr>
              <a:t>15 марта</a:t>
            </a:r>
            <a:br>
              <a:rPr lang="ru-RU" sz="3200" b="1" dirty="0" smtClean="0">
                <a:solidFill>
                  <a:srgbClr val="002060"/>
                </a:solidFill>
              </a:rPr>
            </a:br>
            <a:r>
              <a:rPr lang="ru-RU" sz="3200" b="1" dirty="0" smtClean="0">
                <a:solidFill>
                  <a:srgbClr val="002060"/>
                </a:solidFill>
              </a:rPr>
              <a:t>Классная работа</a:t>
            </a:r>
            <a:br>
              <a:rPr lang="ru-RU" sz="3200" b="1" dirty="0" smtClean="0">
                <a:solidFill>
                  <a:srgbClr val="002060"/>
                </a:solidFill>
              </a:rPr>
            </a:br>
            <a:r>
              <a:rPr lang="ru-RU" sz="3200" b="1" dirty="0" smtClean="0">
                <a:solidFill>
                  <a:srgbClr val="002060"/>
                </a:solidFill>
              </a:rPr>
              <a:t/>
            </a:r>
            <a:br>
              <a:rPr lang="ru-RU" sz="3200" b="1" dirty="0" smtClean="0">
                <a:solidFill>
                  <a:srgbClr val="002060"/>
                </a:solidFill>
              </a:rPr>
            </a:br>
            <a:r>
              <a:rPr lang="ru-RU" sz="3200" b="1" dirty="0" smtClean="0">
                <a:solidFill>
                  <a:srgbClr val="002060"/>
                </a:solidFill>
              </a:rPr>
              <a:t>Задача №1</a:t>
            </a:r>
            <a:br>
              <a:rPr lang="ru-RU" sz="3200" b="1" dirty="0" smtClean="0">
                <a:solidFill>
                  <a:srgbClr val="002060"/>
                </a:solidFill>
              </a:rPr>
            </a:br>
            <a:r>
              <a:rPr lang="ru-RU" sz="3200" dirty="0" smtClean="0"/>
              <a:t/>
            </a:r>
            <a:br>
              <a:rPr lang="ru-RU" sz="3200" dirty="0" smtClean="0"/>
            </a:br>
            <a:endParaRPr lang="ru-RU" sz="3200" b="1" dirty="0" smtClean="0">
              <a:solidFill>
                <a:srgbClr val="00206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Заголовок 1"/>
          <p:cNvSpPr>
            <a:spLocks noGrp="1"/>
          </p:cNvSpPr>
          <p:nvPr>
            <p:ph type="title"/>
          </p:nvPr>
        </p:nvSpPr>
        <p:spPr/>
        <p:txBody>
          <a:bodyPr/>
          <a:lstStyle/>
          <a:p>
            <a:pPr eaLnBrk="1" hangingPunct="1"/>
            <a:r>
              <a:rPr lang="ru-RU" sz="3600" b="1" dirty="0" smtClean="0">
                <a:solidFill>
                  <a:srgbClr val="002060"/>
                </a:solidFill>
              </a:rPr>
              <a:t>Задача №1</a:t>
            </a:r>
            <a:br>
              <a:rPr lang="ru-RU" sz="3600" b="1" dirty="0" smtClean="0">
                <a:solidFill>
                  <a:srgbClr val="002060"/>
                </a:solidFill>
              </a:rPr>
            </a:br>
            <a:endParaRPr lang="ru-RU" sz="3600" b="1" dirty="0" smtClean="0">
              <a:solidFill>
                <a:srgbClr val="002060"/>
              </a:solidFill>
            </a:endParaRPr>
          </a:p>
        </p:txBody>
      </p:sp>
      <p:sp>
        <p:nvSpPr>
          <p:cNvPr id="63490" name="Содержимое 2"/>
          <p:cNvSpPr>
            <a:spLocks noGrp="1"/>
          </p:cNvSpPr>
          <p:nvPr>
            <p:ph idx="1"/>
          </p:nvPr>
        </p:nvSpPr>
        <p:spPr>
          <a:xfrm>
            <a:off x="457200" y="1000125"/>
            <a:ext cx="8229600" cy="1428750"/>
          </a:xfrm>
        </p:spPr>
        <p:txBody>
          <a:bodyPr/>
          <a:lstStyle/>
          <a:p>
            <a:pPr eaLnBrk="1" hangingPunct="1">
              <a:buFont typeface="Arial" charset="0"/>
              <a:buNone/>
            </a:pPr>
            <a:r>
              <a:rPr lang="ru-RU" b="1" dirty="0" smtClean="0">
                <a:solidFill>
                  <a:srgbClr val="002060"/>
                </a:solidFill>
              </a:rPr>
              <a:t>Скорость                  Время                 Расстояние</a:t>
            </a:r>
          </a:p>
          <a:p>
            <a:pPr eaLnBrk="1" hangingPunct="1">
              <a:buFont typeface="Arial" charset="0"/>
              <a:buNone/>
            </a:pPr>
            <a:endParaRPr lang="ru-RU" sz="800" b="1" dirty="0" smtClean="0">
              <a:solidFill>
                <a:srgbClr val="002060"/>
              </a:solidFill>
            </a:endParaRPr>
          </a:p>
          <a:p>
            <a:pPr eaLnBrk="1" hangingPunct="1">
              <a:buFont typeface="Arial" charset="0"/>
              <a:buNone/>
            </a:pPr>
            <a:r>
              <a:rPr lang="ru-RU" b="1" dirty="0" smtClean="0">
                <a:solidFill>
                  <a:srgbClr val="002060"/>
                </a:solidFill>
              </a:rPr>
              <a:t> 720 км/ч                     3 ч                              ? км</a:t>
            </a:r>
          </a:p>
        </p:txBody>
      </p:sp>
      <p:sp>
        <p:nvSpPr>
          <p:cNvPr id="63491" name="Прямоугольник 3"/>
          <p:cNvSpPr>
            <a:spLocks noChangeArrowheads="1"/>
          </p:cNvSpPr>
          <p:nvPr/>
        </p:nvSpPr>
        <p:spPr bwMode="auto">
          <a:xfrm>
            <a:off x="500063" y="3214688"/>
            <a:ext cx="8286750" cy="584200"/>
          </a:xfrm>
          <a:prstGeom prst="rect">
            <a:avLst/>
          </a:prstGeom>
          <a:noFill/>
          <a:ln w="9525">
            <a:noFill/>
            <a:miter lim="800000"/>
            <a:headEnd/>
            <a:tailEnd/>
          </a:ln>
        </p:spPr>
        <p:txBody>
          <a:bodyPr>
            <a:spAutoFit/>
          </a:bodyPr>
          <a:lstStyle/>
          <a:p>
            <a:r>
              <a:rPr lang="ru-RU" sz="3200" b="1" dirty="0">
                <a:solidFill>
                  <a:srgbClr val="002060"/>
                </a:solidFill>
                <a:latin typeface="Calibri" pitchFamily="34" charset="0"/>
              </a:rPr>
              <a:t>720 </a:t>
            </a:r>
            <a:r>
              <a:rPr lang="ru-RU" sz="3200" b="1" dirty="0" err="1">
                <a:solidFill>
                  <a:srgbClr val="002060"/>
                </a:solidFill>
                <a:latin typeface="Calibri" pitchFamily="34" charset="0"/>
              </a:rPr>
              <a:t>х</a:t>
            </a:r>
            <a:r>
              <a:rPr lang="ru-RU" sz="3200" b="1" dirty="0">
                <a:solidFill>
                  <a:srgbClr val="002060"/>
                </a:solidFill>
                <a:latin typeface="Calibri" pitchFamily="34" charset="0"/>
              </a:rPr>
              <a:t> 3 = (700 +20) </a:t>
            </a:r>
            <a:r>
              <a:rPr lang="ru-RU" sz="3200" b="1" dirty="0" err="1">
                <a:solidFill>
                  <a:srgbClr val="002060"/>
                </a:solidFill>
                <a:latin typeface="Calibri" pitchFamily="34" charset="0"/>
              </a:rPr>
              <a:t>х</a:t>
            </a:r>
            <a:r>
              <a:rPr lang="ru-RU" sz="3200" b="1" dirty="0">
                <a:solidFill>
                  <a:srgbClr val="002060"/>
                </a:solidFill>
                <a:latin typeface="Calibri" pitchFamily="34" charset="0"/>
              </a:rPr>
              <a:t> 3 = 2100 + 60 = 2160(км)</a:t>
            </a:r>
          </a:p>
        </p:txBody>
      </p:sp>
      <p:sp>
        <p:nvSpPr>
          <p:cNvPr id="63492" name="Прямоугольник 5"/>
          <p:cNvSpPr>
            <a:spLocks noChangeArrowheads="1"/>
          </p:cNvSpPr>
          <p:nvPr/>
        </p:nvSpPr>
        <p:spPr bwMode="auto">
          <a:xfrm>
            <a:off x="571500" y="4071938"/>
            <a:ext cx="8286750" cy="584200"/>
          </a:xfrm>
          <a:prstGeom prst="rect">
            <a:avLst/>
          </a:prstGeom>
          <a:noFill/>
          <a:ln w="9525">
            <a:noFill/>
            <a:miter lim="800000"/>
            <a:headEnd/>
            <a:tailEnd/>
          </a:ln>
        </p:spPr>
        <p:txBody>
          <a:bodyPr>
            <a:spAutoFit/>
          </a:bodyPr>
          <a:lstStyle/>
          <a:p>
            <a:r>
              <a:rPr lang="ru-RU" sz="3200" b="1" dirty="0">
                <a:solidFill>
                  <a:srgbClr val="002060"/>
                </a:solidFill>
                <a:latin typeface="Calibri" pitchFamily="34" charset="0"/>
              </a:rPr>
              <a:t>Ответ: 2160 км   расстояние до Лондона.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anim calcmode="lin" valueType="num">
                                      <p:cBhvr additive="base">
                                        <p:cTn id="7" dur="500" fill="hold"/>
                                        <p:tgtEl>
                                          <p:spTgt spid="634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3490">
                                            <p:txEl>
                                              <p:pRg st="2" end="2"/>
                                            </p:txEl>
                                          </p:spTgt>
                                        </p:tgtEl>
                                        <p:attrNameLst>
                                          <p:attrName>style.visibility</p:attrName>
                                        </p:attrNameLst>
                                      </p:cBhvr>
                                      <p:to>
                                        <p:strVal val="visible"/>
                                      </p:to>
                                    </p:set>
                                    <p:anim calcmode="lin" valueType="num">
                                      <p:cBhvr additive="base">
                                        <p:cTn id="13" dur="500" fill="hold"/>
                                        <p:tgtEl>
                                          <p:spTgt spid="6349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3491">
                                            <p:txEl>
                                              <p:pRg st="0" end="0"/>
                                            </p:txEl>
                                          </p:spTgt>
                                        </p:tgtEl>
                                        <p:attrNameLst>
                                          <p:attrName>style.visibility</p:attrName>
                                        </p:attrNameLst>
                                      </p:cBhvr>
                                      <p:to>
                                        <p:strVal val="visible"/>
                                      </p:to>
                                    </p:set>
                                    <p:anim calcmode="lin" valueType="num">
                                      <p:cBhvr additive="base">
                                        <p:cTn id="19"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3492">
                                            <p:txEl>
                                              <p:pRg st="0" end="0"/>
                                            </p:txEl>
                                          </p:spTgt>
                                        </p:tgtEl>
                                        <p:attrNameLst>
                                          <p:attrName>style.visibility</p:attrName>
                                        </p:attrNameLst>
                                      </p:cBhvr>
                                      <p:to>
                                        <p:strVal val="visible"/>
                                      </p:to>
                                    </p:set>
                                    <p:anim calcmode="lin" valueType="num">
                                      <p:cBhvr additive="base">
                                        <p:cTn id="25" dur="500" fill="hold"/>
                                        <p:tgtEl>
                                          <p:spTgt spid="6349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Содержимое 2"/>
          <p:cNvSpPr>
            <a:spLocks noGrp="1"/>
          </p:cNvSpPr>
          <p:nvPr>
            <p:ph idx="1"/>
          </p:nvPr>
        </p:nvSpPr>
        <p:spPr>
          <a:xfrm>
            <a:off x="642938" y="428604"/>
            <a:ext cx="8043862" cy="2643206"/>
          </a:xfrm>
        </p:spPr>
        <p:txBody>
          <a:bodyPr/>
          <a:lstStyle/>
          <a:p>
            <a:pPr algn="ctr" eaLnBrk="1" hangingPunct="1">
              <a:buFont typeface="Arial" charset="0"/>
              <a:buNone/>
            </a:pPr>
            <a:r>
              <a:rPr lang="ru-RU" b="1" dirty="0" smtClean="0">
                <a:solidFill>
                  <a:srgbClr val="002060"/>
                </a:solidFill>
              </a:rPr>
              <a:t>Задача №2</a:t>
            </a:r>
          </a:p>
          <a:p>
            <a:pPr eaLnBrk="1" hangingPunct="1"/>
            <a:r>
              <a:rPr lang="ru-RU" b="1" dirty="0" smtClean="0">
                <a:solidFill>
                  <a:srgbClr val="002060"/>
                </a:solidFill>
              </a:rPr>
              <a:t>Мы вылетаем в 11часов 10 минут, а прилетаем в 2 час  </a:t>
            </a:r>
            <a:r>
              <a:rPr lang="en-US" b="1" dirty="0" smtClean="0">
                <a:solidFill>
                  <a:srgbClr val="002060"/>
                </a:solidFill>
              </a:rPr>
              <a:t>1</a:t>
            </a:r>
            <a:r>
              <a:rPr lang="ru-RU" b="1" dirty="0" smtClean="0">
                <a:solidFill>
                  <a:srgbClr val="002060"/>
                </a:solidFill>
              </a:rPr>
              <a:t>0 минут дня. </a:t>
            </a:r>
          </a:p>
          <a:p>
            <a:pPr eaLnBrk="1" hangingPunct="1"/>
            <a:r>
              <a:rPr lang="ru-RU" b="1" dirty="0" smtClean="0">
                <a:solidFill>
                  <a:srgbClr val="002060"/>
                </a:solidFill>
              </a:rPr>
              <a:t>Сколько времени мы будем в пути?</a:t>
            </a:r>
          </a:p>
        </p:txBody>
      </p:sp>
      <p:cxnSp>
        <p:nvCxnSpPr>
          <p:cNvPr id="4" name="Прямая соединительная линия 3"/>
          <p:cNvCxnSpPr/>
          <p:nvPr/>
        </p:nvCxnSpPr>
        <p:spPr>
          <a:xfrm>
            <a:off x="857250" y="5286375"/>
            <a:ext cx="6572250" cy="1588"/>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Прямая соединительная линия 4"/>
          <p:cNvCxnSpPr/>
          <p:nvPr/>
        </p:nvCxnSpPr>
        <p:spPr>
          <a:xfrm rot="5400000">
            <a:off x="643731" y="5285582"/>
            <a:ext cx="428625" cy="1588"/>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rot="5400000">
            <a:off x="7215981" y="5357019"/>
            <a:ext cx="428625" cy="1588"/>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Дуга 11"/>
          <p:cNvSpPr/>
          <p:nvPr/>
        </p:nvSpPr>
        <p:spPr>
          <a:xfrm rot="20506469">
            <a:off x="-904875" y="4851400"/>
            <a:ext cx="9024938" cy="5253038"/>
          </a:xfrm>
          <a:prstGeom prst="arc">
            <a:avLst>
              <a:gd name="adj1" fmla="val 15050618"/>
              <a:gd name="adj2" fmla="val 20807569"/>
            </a:avLst>
          </a:prstGeom>
          <a:ln>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ru-RU" b="1" dirty="0"/>
          </a:p>
        </p:txBody>
      </p:sp>
      <p:sp>
        <p:nvSpPr>
          <p:cNvPr id="54279" name="Прямоугольник 14"/>
          <p:cNvSpPr>
            <a:spLocks noChangeArrowheads="1"/>
          </p:cNvSpPr>
          <p:nvPr/>
        </p:nvSpPr>
        <p:spPr bwMode="auto">
          <a:xfrm>
            <a:off x="1643063" y="5643563"/>
            <a:ext cx="2214562" cy="523875"/>
          </a:xfrm>
          <a:prstGeom prst="rect">
            <a:avLst/>
          </a:prstGeom>
          <a:noFill/>
          <a:ln w="9525">
            <a:noFill/>
            <a:miter lim="800000"/>
            <a:headEnd/>
            <a:tailEnd/>
          </a:ln>
        </p:spPr>
        <p:txBody>
          <a:bodyPr>
            <a:spAutoFit/>
          </a:bodyPr>
          <a:lstStyle/>
          <a:p>
            <a:pPr algn="ctr"/>
            <a:r>
              <a:rPr lang="ru-RU" sz="2800" b="1">
                <a:latin typeface="Calibri" pitchFamily="34" charset="0"/>
              </a:rPr>
              <a:t>11 ч 10мин</a:t>
            </a:r>
          </a:p>
        </p:txBody>
      </p:sp>
      <p:cxnSp>
        <p:nvCxnSpPr>
          <p:cNvPr id="26" name="Прямая соединительная линия 25"/>
          <p:cNvCxnSpPr/>
          <p:nvPr/>
        </p:nvCxnSpPr>
        <p:spPr>
          <a:xfrm rot="5400000">
            <a:off x="1858169" y="5285582"/>
            <a:ext cx="428625" cy="1587"/>
          </a:xfrm>
          <a:prstGeom prst="line">
            <a:avLst/>
          </a:prstGeom>
          <a:ln w="76200">
            <a:solidFill>
              <a:srgbClr val="FFFF00"/>
            </a:solidFill>
          </a:ln>
        </p:spPr>
        <p:style>
          <a:lnRef idx="1">
            <a:schemeClr val="accent1"/>
          </a:lnRef>
          <a:fillRef idx="0">
            <a:schemeClr val="accent1"/>
          </a:fillRef>
          <a:effectRef idx="0">
            <a:schemeClr val="accent1"/>
          </a:effectRef>
          <a:fontRef idx="minor">
            <a:schemeClr val="tx1"/>
          </a:fontRef>
        </p:style>
      </p:cxnSp>
      <p:sp>
        <p:nvSpPr>
          <p:cNvPr id="54281" name="Прямоугольник 27"/>
          <p:cNvSpPr>
            <a:spLocks noChangeArrowheads="1"/>
          </p:cNvSpPr>
          <p:nvPr/>
        </p:nvSpPr>
        <p:spPr bwMode="auto">
          <a:xfrm>
            <a:off x="642938" y="5500688"/>
            <a:ext cx="642937" cy="523875"/>
          </a:xfrm>
          <a:prstGeom prst="rect">
            <a:avLst/>
          </a:prstGeom>
          <a:noFill/>
          <a:ln w="9525">
            <a:noFill/>
            <a:miter lim="800000"/>
            <a:headEnd/>
            <a:tailEnd/>
          </a:ln>
        </p:spPr>
        <p:txBody>
          <a:bodyPr>
            <a:spAutoFit/>
          </a:bodyPr>
          <a:lstStyle/>
          <a:p>
            <a:r>
              <a:rPr lang="ru-RU" sz="2800" b="1">
                <a:latin typeface="Calibri" pitchFamily="34" charset="0"/>
              </a:rPr>
              <a:t>0</a:t>
            </a:r>
          </a:p>
        </p:txBody>
      </p:sp>
      <p:sp>
        <p:nvSpPr>
          <p:cNvPr id="54282" name="Прямоугольник 28"/>
          <p:cNvSpPr>
            <a:spLocks noChangeArrowheads="1"/>
          </p:cNvSpPr>
          <p:nvPr/>
        </p:nvSpPr>
        <p:spPr bwMode="auto">
          <a:xfrm>
            <a:off x="6429375" y="5643563"/>
            <a:ext cx="2214563" cy="523875"/>
          </a:xfrm>
          <a:prstGeom prst="rect">
            <a:avLst/>
          </a:prstGeom>
          <a:noFill/>
          <a:ln w="9525">
            <a:noFill/>
            <a:miter lim="800000"/>
            <a:headEnd/>
            <a:tailEnd/>
          </a:ln>
        </p:spPr>
        <p:txBody>
          <a:bodyPr>
            <a:spAutoFit/>
          </a:bodyPr>
          <a:lstStyle/>
          <a:p>
            <a:pPr algn="ctr"/>
            <a:r>
              <a:rPr lang="ru-RU" sz="2800" b="1">
                <a:latin typeface="Calibri" pitchFamily="34" charset="0"/>
              </a:rPr>
              <a:t>2ч </a:t>
            </a:r>
            <a:r>
              <a:rPr lang="en-US" sz="2800" b="1">
                <a:latin typeface="Calibri" pitchFamily="34" charset="0"/>
              </a:rPr>
              <a:t>1</a:t>
            </a:r>
            <a:r>
              <a:rPr lang="ru-RU" sz="2800" b="1">
                <a:latin typeface="Calibri" pitchFamily="34" charset="0"/>
              </a:rPr>
              <a:t>0 мин</a:t>
            </a:r>
          </a:p>
        </p:txBody>
      </p:sp>
      <p:sp>
        <p:nvSpPr>
          <p:cNvPr id="54283" name="Прямоугольник 29"/>
          <p:cNvSpPr>
            <a:spLocks noChangeArrowheads="1"/>
          </p:cNvSpPr>
          <p:nvPr/>
        </p:nvSpPr>
        <p:spPr bwMode="auto">
          <a:xfrm>
            <a:off x="4857750" y="4000500"/>
            <a:ext cx="714375" cy="708025"/>
          </a:xfrm>
          <a:prstGeom prst="rect">
            <a:avLst/>
          </a:prstGeom>
          <a:noFill/>
          <a:ln w="9525">
            <a:noFill/>
            <a:miter lim="800000"/>
            <a:headEnd/>
            <a:tailEnd/>
          </a:ln>
        </p:spPr>
        <p:txBody>
          <a:bodyPr>
            <a:spAutoFit/>
          </a:bodyPr>
          <a:lstStyle/>
          <a:p>
            <a:r>
              <a:rPr lang="ru-RU" sz="4000" b="1">
                <a:latin typeface="Calibri" pitchFamily="34"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Содержимое 2"/>
          <p:cNvSpPr>
            <a:spLocks noGrp="1"/>
          </p:cNvSpPr>
          <p:nvPr>
            <p:ph idx="1"/>
          </p:nvPr>
        </p:nvSpPr>
        <p:spPr>
          <a:xfrm>
            <a:off x="1643063" y="2357438"/>
            <a:ext cx="7286625" cy="3768725"/>
          </a:xfrm>
        </p:spPr>
        <p:txBody>
          <a:bodyPr/>
          <a:lstStyle/>
          <a:p>
            <a:pPr eaLnBrk="1" hangingPunct="1">
              <a:buFont typeface="Arial" charset="0"/>
              <a:buNone/>
            </a:pPr>
            <a:r>
              <a:rPr lang="ru-RU" b="1" smtClean="0">
                <a:solidFill>
                  <a:srgbClr val="002060"/>
                </a:solidFill>
              </a:rPr>
              <a:t>Все друг к другу повернитесь</a:t>
            </a:r>
          </a:p>
          <a:p>
            <a:pPr eaLnBrk="1" hangingPunct="1">
              <a:buFont typeface="Arial" charset="0"/>
              <a:buNone/>
            </a:pPr>
            <a:r>
              <a:rPr lang="ru-RU" b="1" smtClean="0">
                <a:solidFill>
                  <a:srgbClr val="002060"/>
                </a:solidFill>
              </a:rPr>
              <a:t>И друг другу улыбнитесь,</a:t>
            </a:r>
          </a:p>
          <a:p>
            <a:pPr eaLnBrk="1" hangingPunct="1">
              <a:buFont typeface="Arial" charset="0"/>
              <a:buNone/>
            </a:pPr>
            <a:r>
              <a:rPr lang="ru-RU" b="1" smtClean="0">
                <a:solidFill>
                  <a:srgbClr val="002060"/>
                </a:solidFill>
              </a:rPr>
              <a:t>И удачи вам во всём,</a:t>
            </a:r>
          </a:p>
          <a:p>
            <a:pPr eaLnBrk="1" hangingPunct="1">
              <a:buFont typeface="Arial" charset="0"/>
              <a:buNone/>
            </a:pPr>
            <a:r>
              <a:rPr lang="ru-RU" b="1" smtClean="0">
                <a:solidFill>
                  <a:srgbClr val="002060"/>
                </a:solidFill>
              </a:rPr>
              <a:t>А теперь урок начнём!</a:t>
            </a:r>
          </a:p>
        </p:txBody>
      </p:sp>
      <p:pic>
        <p:nvPicPr>
          <p:cNvPr id="14338" name="Picture 3"/>
          <p:cNvPicPr>
            <a:picLocks noChangeAspect="1" noChangeArrowheads="1"/>
          </p:cNvPicPr>
          <p:nvPr/>
        </p:nvPicPr>
        <p:blipFill>
          <a:blip r:embed="rId2"/>
          <a:srcRect/>
          <a:stretch>
            <a:fillRect/>
          </a:stretch>
        </p:blipFill>
        <p:spPr bwMode="auto">
          <a:xfrm>
            <a:off x="2000250" y="428625"/>
            <a:ext cx="6451600" cy="785813"/>
          </a:xfrm>
          <a:prstGeom prst="rect">
            <a:avLst/>
          </a:prstGeom>
          <a:noFill/>
          <a:ln w="9525">
            <a:noFill/>
            <a:miter lim="800000"/>
            <a:headEnd/>
            <a:tailEnd/>
          </a:ln>
        </p:spPr>
      </p:pic>
      <p:pic>
        <p:nvPicPr>
          <p:cNvPr id="14339" name="Рисунок 5" descr="C:\Users\М\Desktop\Новое 3\смайлики\smiley-sun-clipart-1.jpg"/>
          <p:cNvPicPr>
            <a:picLocks noChangeAspect="1" noChangeArrowheads="1"/>
          </p:cNvPicPr>
          <p:nvPr/>
        </p:nvPicPr>
        <p:blipFill>
          <a:blip r:embed="rId3"/>
          <a:srcRect/>
          <a:stretch>
            <a:fillRect/>
          </a:stretch>
        </p:blipFill>
        <p:spPr bwMode="auto">
          <a:xfrm>
            <a:off x="0" y="0"/>
            <a:ext cx="2071688" cy="2143125"/>
          </a:xfrm>
          <a:prstGeom prst="rect">
            <a:avLst/>
          </a:prstGeom>
          <a:noFill/>
          <a:ln w="9525">
            <a:noFill/>
            <a:miter lim="800000"/>
            <a:headEnd/>
            <a:tailEnd/>
          </a:ln>
        </p:spPr>
      </p:pic>
      <p:pic>
        <p:nvPicPr>
          <p:cNvPr id="14340" name="Рисунок 7"/>
          <p:cNvPicPr>
            <a:picLocks noChangeAspect="1" noChangeArrowheads="1"/>
          </p:cNvPicPr>
          <p:nvPr/>
        </p:nvPicPr>
        <p:blipFill>
          <a:blip r:embed="rId4"/>
          <a:srcRect/>
          <a:stretch>
            <a:fillRect/>
          </a:stretch>
        </p:blipFill>
        <p:spPr bwMode="auto">
          <a:xfrm>
            <a:off x="6429388" y="4572008"/>
            <a:ext cx="1143020" cy="110280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ppt_x"/>
                                          </p:val>
                                        </p:tav>
                                        <p:tav tm="100000">
                                          <p:val>
                                            <p:strVal val="#ppt_x"/>
                                          </p:val>
                                        </p:tav>
                                      </p:tavLst>
                                    </p:anim>
                                    <p:anim calcmode="lin" valueType="num">
                                      <p:cBhvr additive="base">
                                        <p:cTn id="8"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Заголовок 1"/>
          <p:cNvSpPr>
            <a:spLocks noGrp="1"/>
          </p:cNvSpPr>
          <p:nvPr>
            <p:ph type="title"/>
          </p:nvPr>
        </p:nvSpPr>
        <p:spPr/>
        <p:txBody>
          <a:bodyPr/>
          <a:lstStyle/>
          <a:p>
            <a:pPr eaLnBrk="1" hangingPunct="1"/>
            <a:r>
              <a:rPr lang="ru-RU" sz="3600" b="1" smtClean="0">
                <a:solidFill>
                  <a:srgbClr val="002060"/>
                </a:solidFill>
              </a:rPr>
              <a:t>Задача №1</a:t>
            </a:r>
          </a:p>
        </p:txBody>
      </p:sp>
      <p:sp>
        <p:nvSpPr>
          <p:cNvPr id="55298" name="Содержимое 2"/>
          <p:cNvSpPr>
            <a:spLocks noGrp="1"/>
          </p:cNvSpPr>
          <p:nvPr>
            <p:ph idx="1"/>
          </p:nvPr>
        </p:nvSpPr>
        <p:spPr>
          <a:xfrm>
            <a:off x="1071563" y="1600200"/>
            <a:ext cx="6715125" cy="2114550"/>
          </a:xfrm>
        </p:spPr>
        <p:txBody>
          <a:bodyPr/>
          <a:lstStyle/>
          <a:p>
            <a:pPr eaLnBrk="1" hangingPunct="1">
              <a:buFont typeface="Arial" charset="0"/>
              <a:buNone/>
            </a:pPr>
            <a:r>
              <a:rPr lang="ru-RU" b="1" dirty="0" smtClean="0">
                <a:solidFill>
                  <a:srgbClr val="002060"/>
                </a:solidFill>
              </a:rPr>
              <a:t>Время отлёта – 11ч 10 мин. </a:t>
            </a:r>
          </a:p>
          <a:p>
            <a:pPr eaLnBrk="1" hangingPunct="1">
              <a:buFont typeface="Arial" charset="0"/>
              <a:buNone/>
            </a:pPr>
            <a:r>
              <a:rPr lang="ru-RU" b="1" dirty="0" smtClean="0">
                <a:solidFill>
                  <a:srgbClr val="002060"/>
                </a:solidFill>
              </a:rPr>
              <a:t>Время прилёта - 2ч  </a:t>
            </a:r>
            <a:r>
              <a:rPr lang="en-US" b="1" dirty="0" smtClean="0">
                <a:solidFill>
                  <a:srgbClr val="002060"/>
                </a:solidFill>
              </a:rPr>
              <a:t>1</a:t>
            </a:r>
            <a:r>
              <a:rPr lang="ru-RU" b="1" dirty="0" smtClean="0">
                <a:solidFill>
                  <a:srgbClr val="002060"/>
                </a:solidFill>
              </a:rPr>
              <a:t>0 мин.</a:t>
            </a:r>
          </a:p>
          <a:p>
            <a:pPr eaLnBrk="1" hangingPunct="1">
              <a:buFont typeface="Arial" charset="0"/>
              <a:buNone/>
            </a:pPr>
            <a:r>
              <a:rPr lang="ru-RU" b="1" dirty="0" smtClean="0">
                <a:solidFill>
                  <a:srgbClr val="002060"/>
                </a:solidFill>
              </a:rPr>
              <a:t>Время в пути - ? ч</a:t>
            </a:r>
            <a:endParaRPr lang="en-US" b="1" dirty="0" smtClean="0">
              <a:solidFill>
                <a:srgbClr val="002060"/>
              </a:solidFill>
            </a:endParaRPr>
          </a:p>
          <a:p>
            <a:pPr eaLnBrk="1" hangingPunct="1"/>
            <a:endParaRPr lang="ru-RU" b="1" dirty="0" smtClean="0">
              <a:solidFill>
                <a:srgbClr val="002060"/>
              </a:solidFill>
            </a:endParaRPr>
          </a:p>
        </p:txBody>
      </p:sp>
      <p:sp>
        <p:nvSpPr>
          <p:cNvPr id="4" name="Прямоугольник 3"/>
          <p:cNvSpPr/>
          <p:nvPr/>
        </p:nvSpPr>
        <p:spPr>
          <a:xfrm>
            <a:off x="1000100" y="3357561"/>
            <a:ext cx="5857900" cy="1077218"/>
          </a:xfrm>
          <a:prstGeom prst="rect">
            <a:avLst/>
          </a:prstGeom>
        </p:spPr>
        <p:txBody>
          <a:bodyPr wrap="square">
            <a:spAutoFit/>
          </a:bodyPr>
          <a:lstStyle/>
          <a:p>
            <a:r>
              <a:rPr lang="ru-RU" sz="3200" b="1" u="sng" dirty="0" smtClean="0">
                <a:solidFill>
                  <a:srgbClr val="002060"/>
                </a:solidFill>
                <a:latin typeface="+mn-lt"/>
              </a:rPr>
              <a:t>Решение:</a:t>
            </a:r>
            <a:br>
              <a:rPr lang="ru-RU" sz="3200" b="1" u="sng" dirty="0" smtClean="0">
                <a:solidFill>
                  <a:srgbClr val="002060"/>
                </a:solidFill>
                <a:latin typeface="+mn-lt"/>
              </a:rPr>
            </a:br>
            <a:endParaRPr lang="ru-RU" sz="3200" u="sng" dirty="0">
              <a:latin typeface="+mn-lt"/>
            </a:endParaRPr>
          </a:p>
        </p:txBody>
      </p:sp>
      <p:sp>
        <p:nvSpPr>
          <p:cNvPr id="5" name="Прямоугольник 4"/>
          <p:cNvSpPr/>
          <p:nvPr/>
        </p:nvSpPr>
        <p:spPr>
          <a:xfrm>
            <a:off x="928662" y="3929066"/>
            <a:ext cx="5771485" cy="584775"/>
          </a:xfrm>
          <a:prstGeom prst="rect">
            <a:avLst/>
          </a:prstGeom>
        </p:spPr>
        <p:txBody>
          <a:bodyPr wrap="square">
            <a:spAutoFit/>
          </a:bodyPr>
          <a:lstStyle/>
          <a:p>
            <a:pPr eaLnBrk="1" hangingPunct="1">
              <a:buFont typeface="Arial" charset="0"/>
              <a:buNone/>
            </a:pPr>
            <a:r>
              <a:rPr lang="ru-RU" sz="3200" b="1" dirty="0" smtClean="0">
                <a:solidFill>
                  <a:srgbClr val="002060"/>
                </a:solidFill>
                <a:latin typeface="+mn-lt"/>
              </a:rPr>
              <a:t>2 ч  дня = 14 ч</a:t>
            </a:r>
          </a:p>
        </p:txBody>
      </p:sp>
      <p:sp>
        <p:nvSpPr>
          <p:cNvPr id="6" name="Прямоугольник 5"/>
          <p:cNvSpPr/>
          <p:nvPr/>
        </p:nvSpPr>
        <p:spPr>
          <a:xfrm>
            <a:off x="857224" y="4500570"/>
            <a:ext cx="7625430" cy="584775"/>
          </a:xfrm>
          <a:prstGeom prst="rect">
            <a:avLst/>
          </a:prstGeom>
        </p:spPr>
        <p:txBody>
          <a:bodyPr wrap="square">
            <a:spAutoFit/>
          </a:bodyPr>
          <a:lstStyle/>
          <a:p>
            <a:pPr eaLnBrk="1" hangingPunct="1">
              <a:buFont typeface="Arial" charset="0"/>
              <a:buNone/>
            </a:pPr>
            <a:r>
              <a:rPr lang="ru-RU" sz="3200" b="1" dirty="0" smtClean="0">
                <a:solidFill>
                  <a:srgbClr val="002060"/>
                </a:solidFill>
                <a:latin typeface="+mn-lt"/>
              </a:rPr>
              <a:t>14 ч 10 мин - 11ч </a:t>
            </a:r>
            <a:r>
              <a:rPr lang="en-US" sz="3200" b="1" dirty="0" smtClean="0">
                <a:solidFill>
                  <a:srgbClr val="002060"/>
                </a:solidFill>
                <a:latin typeface="+mn-lt"/>
              </a:rPr>
              <a:t>1</a:t>
            </a:r>
            <a:r>
              <a:rPr lang="ru-RU" sz="3200" b="1" dirty="0" smtClean="0">
                <a:solidFill>
                  <a:srgbClr val="002060"/>
                </a:solidFill>
                <a:latin typeface="+mn-lt"/>
              </a:rPr>
              <a:t>0 мин = 3 (ч) </a:t>
            </a:r>
          </a:p>
        </p:txBody>
      </p:sp>
      <p:sp>
        <p:nvSpPr>
          <p:cNvPr id="7" name="Прямоугольник 6"/>
          <p:cNvSpPr/>
          <p:nvPr/>
        </p:nvSpPr>
        <p:spPr>
          <a:xfrm>
            <a:off x="857224" y="5143512"/>
            <a:ext cx="7176044" cy="584775"/>
          </a:xfrm>
          <a:prstGeom prst="rect">
            <a:avLst/>
          </a:prstGeom>
        </p:spPr>
        <p:txBody>
          <a:bodyPr wrap="square">
            <a:spAutoFit/>
          </a:bodyPr>
          <a:lstStyle/>
          <a:p>
            <a:pPr eaLnBrk="1" hangingPunct="1">
              <a:buFont typeface="Arial" charset="0"/>
              <a:buNone/>
            </a:pPr>
            <a:r>
              <a:rPr lang="ru-RU" sz="3200" b="1" dirty="0" smtClean="0">
                <a:solidFill>
                  <a:srgbClr val="002060"/>
                </a:solidFill>
                <a:latin typeface="+mn-lt"/>
              </a:rPr>
              <a:t>Ответ: 3 ч  мы будем в пути.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 calcmode="lin" valueType="num">
                                      <p:cBhvr additive="base">
                                        <p:cTn id="7" dur="500" fill="hold"/>
                                        <p:tgtEl>
                                          <p:spTgt spid="552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5298">
                                            <p:txEl>
                                              <p:pRg st="1" end="1"/>
                                            </p:txEl>
                                          </p:spTgt>
                                        </p:tgtEl>
                                        <p:attrNameLst>
                                          <p:attrName>style.visibility</p:attrName>
                                        </p:attrNameLst>
                                      </p:cBhvr>
                                      <p:to>
                                        <p:strVal val="visible"/>
                                      </p:to>
                                    </p:set>
                                    <p:anim calcmode="lin" valueType="num">
                                      <p:cBhvr additive="base">
                                        <p:cTn id="13" dur="500" fill="hold"/>
                                        <p:tgtEl>
                                          <p:spTgt spid="552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5298">
                                            <p:txEl>
                                              <p:pRg st="2" end="2"/>
                                            </p:txEl>
                                          </p:spTgt>
                                        </p:tgtEl>
                                        <p:attrNameLst>
                                          <p:attrName>style.visibility</p:attrName>
                                        </p:attrNameLst>
                                      </p:cBhvr>
                                      <p:to>
                                        <p:strVal val="visible"/>
                                      </p:to>
                                    </p:set>
                                    <p:anim calcmode="lin" valueType="num">
                                      <p:cBhvr additive="base">
                                        <p:cTn id="19"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sz="4000" b="1" kern="0" dirty="0" smtClean="0">
                <a:solidFill>
                  <a:srgbClr val="FF0000"/>
                </a:solidFill>
              </a:rPr>
              <a:t> </a:t>
            </a:r>
            <a:r>
              <a:rPr lang="ru-RU" sz="4000" b="1" kern="0" dirty="0">
                <a:solidFill>
                  <a:srgbClr val="FF0000"/>
                </a:solidFill>
              </a:rPr>
              <a:t>Ч</a:t>
            </a:r>
            <a:r>
              <a:rPr lang="ru-RU" sz="4000" b="1" kern="0" dirty="0" smtClean="0">
                <a:solidFill>
                  <a:srgbClr val="FF0000"/>
                </a:solidFill>
              </a:rPr>
              <a:t>то возьмём </a:t>
            </a:r>
            <a:r>
              <a:rPr lang="ru-RU" sz="4000" b="1" kern="0" dirty="0">
                <a:solidFill>
                  <a:srgbClr val="FF0000"/>
                </a:solidFill>
              </a:rPr>
              <a:t>с собой?</a:t>
            </a:r>
            <a:r>
              <a:rPr lang="ru-RU" sz="4000" b="1" dirty="0">
                <a:solidFill>
                  <a:srgbClr val="FF0000"/>
                </a:solidFill>
                <a:latin typeface="Arial" pitchFamily="34" charset="0"/>
                <a:cs typeface="Arial" pitchFamily="34" charset="0"/>
              </a:rPr>
              <a:t> </a:t>
            </a:r>
            <a:r>
              <a:rPr lang="ru-RU" dirty="0" smtClean="0">
                <a:solidFill>
                  <a:srgbClr val="FF0000"/>
                </a:solidFill>
                <a:latin typeface="Arial" pitchFamily="34" charset="0"/>
                <a:cs typeface="Arial" pitchFamily="34" charset="0"/>
              </a:rPr>
              <a:t> </a:t>
            </a:r>
            <a:r>
              <a:rPr lang="en-US" dirty="0" smtClean="0">
                <a:solidFill>
                  <a:schemeClr val="accent2">
                    <a:lumMod val="50000"/>
                  </a:schemeClr>
                </a:solidFill>
                <a:latin typeface="Arial" pitchFamily="34" charset="0"/>
                <a:cs typeface="Arial" pitchFamily="34" charset="0"/>
              </a:rPr>
              <a:t/>
            </a:r>
            <a:br>
              <a:rPr lang="en-US" dirty="0" smtClean="0">
                <a:solidFill>
                  <a:schemeClr val="accent2">
                    <a:lumMod val="50000"/>
                  </a:schemeClr>
                </a:solidFill>
                <a:latin typeface="Arial" pitchFamily="34" charset="0"/>
                <a:cs typeface="Arial" pitchFamily="34" charset="0"/>
              </a:rPr>
            </a:br>
            <a:endParaRPr lang="ru-RU" dirty="0">
              <a:solidFill>
                <a:schemeClr val="accent2">
                  <a:lumMod val="50000"/>
                </a:schemeClr>
              </a:solidFill>
            </a:endParaRPr>
          </a:p>
        </p:txBody>
      </p:sp>
      <p:sp>
        <p:nvSpPr>
          <p:cNvPr id="64514" name="Содержимое 2"/>
          <p:cNvSpPr>
            <a:spLocks noGrp="1"/>
          </p:cNvSpPr>
          <p:nvPr>
            <p:ph idx="1"/>
          </p:nvPr>
        </p:nvSpPr>
        <p:spPr>
          <a:xfrm>
            <a:off x="457200" y="1357313"/>
            <a:ext cx="8229600" cy="4768850"/>
          </a:xfrm>
        </p:spPr>
        <p:txBody>
          <a:bodyPr/>
          <a:lstStyle/>
          <a:p>
            <a:pPr eaLnBrk="1" hangingPunct="1"/>
            <a:r>
              <a:rPr lang="ru-RU" b="1" dirty="0" smtClean="0">
                <a:solidFill>
                  <a:srgbClr val="002060"/>
                </a:solidFill>
                <a:cs typeface="Arial" charset="0"/>
              </a:rPr>
              <a:t>Но прежде, чем отправиться в это путешествие, нам предстоит собрать багаж.</a:t>
            </a:r>
          </a:p>
          <a:p>
            <a:pPr eaLnBrk="1" hangingPunct="1"/>
            <a:r>
              <a:rPr lang="ru-RU" b="1" dirty="0" smtClean="0">
                <a:solidFill>
                  <a:srgbClr val="002060"/>
                </a:solidFill>
                <a:cs typeface="Arial" charset="0"/>
              </a:rPr>
              <a:t> А для этого давайте решим примеры и узнаем, что же необходимо взять с собой       в дорогу.</a:t>
            </a:r>
            <a:endParaRPr lang="ru-RU" b="1" dirty="0" smtClean="0">
              <a:solidFill>
                <a:srgbClr val="002060"/>
              </a:solidFill>
            </a:endParaRPr>
          </a:p>
          <a:p>
            <a:pPr eaLnBrk="1" hangingPunct="1"/>
            <a:endParaRPr lang="ru-RU" b="1" dirty="0" smtClean="0"/>
          </a:p>
        </p:txBody>
      </p:sp>
      <p:pic>
        <p:nvPicPr>
          <p:cNvPr id="64515" name="Picture 8"/>
          <p:cNvPicPr>
            <a:picLocks noChangeAspect="1" noChangeArrowheads="1"/>
          </p:cNvPicPr>
          <p:nvPr/>
        </p:nvPicPr>
        <p:blipFill>
          <a:blip r:embed="rId2"/>
          <a:srcRect/>
          <a:stretch>
            <a:fillRect/>
          </a:stretch>
        </p:blipFill>
        <p:spPr bwMode="auto">
          <a:xfrm>
            <a:off x="6224588" y="4214813"/>
            <a:ext cx="2319337" cy="241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857375" y="1071563"/>
            <a:ext cx="6286500" cy="3571875"/>
          </a:xfrm>
        </p:spPr>
        <p:txBody>
          <a:bodyPr rtlCol="0">
            <a:normAutofit fontScale="92500" lnSpcReduction="20000"/>
          </a:bodyPr>
          <a:lstStyle/>
          <a:p>
            <a:pPr fontAlgn="auto">
              <a:spcAft>
                <a:spcPts val="0"/>
              </a:spcAft>
              <a:buFont typeface="Arial" pitchFamily="34" charset="0"/>
              <a:buChar char="•"/>
              <a:defRPr/>
            </a:pPr>
            <a:r>
              <a:rPr lang="en-US" b="1" dirty="0" smtClean="0">
                <a:solidFill>
                  <a:srgbClr val="FF0000"/>
                </a:solidFill>
                <a:latin typeface="Arial Black" pitchFamily="34" charset="0"/>
              </a:rPr>
              <a:t>g</a:t>
            </a:r>
            <a:r>
              <a:rPr lang="en-US" dirty="0" smtClean="0">
                <a:latin typeface="Arial" pitchFamily="34" charset="0"/>
              </a:rPr>
              <a:t>   </a:t>
            </a:r>
            <a:r>
              <a:rPr lang="ru-RU" b="1" dirty="0" smtClean="0">
                <a:latin typeface="Arial" pitchFamily="34" charset="0"/>
              </a:rPr>
              <a:t>480 </a:t>
            </a:r>
            <a:r>
              <a:rPr lang="ru-RU" b="1" dirty="0">
                <a:latin typeface="Arial" pitchFamily="34" charset="0"/>
              </a:rPr>
              <a:t>: </a:t>
            </a:r>
            <a:r>
              <a:rPr lang="ru-RU" b="1" dirty="0" smtClean="0">
                <a:latin typeface="Arial" pitchFamily="34" charset="0"/>
              </a:rPr>
              <a:t>160</a:t>
            </a:r>
            <a:r>
              <a:rPr lang="ru-RU" b="1" dirty="0">
                <a:latin typeface="Arial" pitchFamily="34" charset="0"/>
              </a:rPr>
              <a:t> </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e  </a:t>
            </a:r>
            <a:r>
              <a:rPr lang="en-US" dirty="0">
                <a:latin typeface="Arial" pitchFamily="34" charset="0"/>
              </a:rPr>
              <a:t> </a:t>
            </a:r>
            <a:r>
              <a:rPr lang="ru-RU" b="1" dirty="0" smtClean="0">
                <a:latin typeface="Arial" pitchFamily="34" charset="0"/>
              </a:rPr>
              <a:t>640 </a:t>
            </a:r>
            <a:r>
              <a:rPr lang="ru-RU" b="1" dirty="0">
                <a:latin typeface="Arial" pitchFamily="34" charset="0"/>
              </a:rPr>
              <a:t>: </a:t>
            </a:r>
            <a:r>
              <a:rPr lang="ru-RU" b="1" dirty="0" smtClean="0">
                <a:latin typeface="Arial" pitchFamily="34" charset="0"/>
              </a:rPr>
              <a:t>80</a:t>
            </a:r>
            <a:r>
              <a:rPr lang="ru-RU" b="1" dirty="0">
                <a:latin typeface="Arial" pitchFamily="34" charset="0"/>
              </a:rPr>
              <a:t> </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w </a:t>
            </a:r>
            <a:r>
              <a:rPr lang="en-US" dirty="0">
                <a:latin typeface="Arial" pitchFamily="34" charset="0"/>
              </a:rPr>
              <a:t> </a:t>
            </a:r>
            <a:r>
              <a:rPr lang="ru-RU" b="1" dirty="0">
                <a:latin typeface="Arial" pitchFamily="34" charset="0"/>
              </a:rPr>
              <a:t>500 : 25</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I   </a:t>
            </a:r>
            <a:r>
              <a:rPr lang="en-US" dirty="0">
                <a:latin typeface="Arial" pitchFamily="34" charset="0"/>
              </a:rPr>
              <a:t> </a:t>
            </a:r>
            <a:r>
              <a:rPr lang="ru-RU" b="1" dirty="0" smtClean="0">
                <a:latin typeface="Arial" pitchFamily="34" charset="0"/>
              </a:rPr>
              <a:t>920 </a:t>
            </a:r>
            <a:r>
              <a:rPr lang="ru-RU" b="1" dirty="0">
                <a:latin typeface="Arial" pitchFamily="34" charset="0"/>
              </a:rPr>
              <a:t>* 0 + 600 : 60 </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e   </a:t>
            </a:r>
            <a:r>
              <a:rPr lang="ru-RU" b="1" dirty="0" smtClean="0">
                <a:latin typeface="Arial" pitchFamily="34" charset="0"/>
              </a:rPr>
              <a:t>70 </a:t>
            </a:r>
            <a:r>
              <a:rPr lang="ru-RU" b="1" dirty="0">
                <a:latin typeface="Arial" pitchFamily="34" charset="0"/>
              </a:rPr>
              <a:t>* 125 * 9 * 0</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d</a:t>
            </a:r>
            <a:r>
              <a:rPr lang="en-US" dirty="0">
                <a:latin typeface="Arial" pitchFamily="34" charset="0"/>
              </a:rPr>
              <a:t>   </a:t>
            </a:r>
            <a:r>
              <a:rPr lang="ru-RU" b="1" dirty="0">
                <a:latin typeface="Arial" pitchFamily="34" charset="0"/>
              </a:rPr>
              <a:t>1 * (</a:t>
            </a:r>
            <a:r>
              <a:rPr lang="en-US" b="1" dirty="0" smtClean="0">
                <a:latin typeface="Arial" pitchFamily="34" charset="0"/>
              </a:rPr>
              <a:t>56</a:t>
            </a:r>
            <a:r>
              <a:rPr lang="ru-RU" b="1" dirty="0" smtClean="0">
                <a:latin typeface="Arial" pitchFamily="34" charset="0"/>
              </a:rPr>
              <a:t>0:80 </a:t>
            </a:r>
            <a:r>
              <a:rPr lang="ru-RU" b="1" dirty="0">
                <a:latin typeface="Arial" pitchFamily="34" charset="0"/>
              </a:rPr>
              <a:t>+ 0) : 1</a:t>
            </a:r>
            <a:r>
              <a:rPr lang="ru-RU" dirty="0">
                <a:latin typeface="Arial" pitchFamily="34" charset="0"/>
              </a:rPr>
              <a:t> </a:t>
            </a:r>
            <a:br>
              <a:rPr lang="ru-RU" dirty="0">
                <a:latin typeface="Arial" pitchFamily="34" charset="0"/>
              </a:rPr>
            </a:br>
            <a:r>
              <a:rPr lang="en-US" b="1" dirty="0">
                <a:solidFill>
                  <a:srgbClr val="FF0000"/>
                </a:solidFill>
                <a:latin typeface="Arial Black" pitchFamily="34" charset="0"/>
              </a:rPr>
              <a:t>k</a:t>
            </a:r>
            <a:r>
              <a:rPr lang="ru-RU" b="1" dirty="0">
                <a:solidFill>
                  <a:srgbClr val="FF0000"/>
                </a:solidFill>
                <a:latin typeface="Arial Black" pitchFamily="34" charset="0"/>
              </a:rPr>
              <a:t> </a:t>
            </a:r>
            <a:r>
              <a:rPr lang="en-US" b="1" dirty="0">
                <a:solidFill>
                  <a:srgbClr val="FF0000"/>
                </a:solidFill>
                <a:latin typeface="Arial Black" pitchFamily="34" charset="0"/>
              </a:rPr>
              <a:t>  </a:t>
            </a:r>
            <a:r>
              <a:rPr lang="ru-RU" b="1" dirty="0">
                <a:latin typeface="Arial" pitchFamily="34" charset="0"/>
              </a:rPr>
              <a:t>55 * </a:t>
            </a:r>
            <a:r>
              <a:rPr lang="ru-RU" b="1" dirty="0" smtClean="0">
                <a:latin typeface="Arial" pitchFamily="34" charset="0"/>
              </a:rPr>
              <a:t>2 </a:t>
            </a:r>
            <a:r>
              <a:rPr lang="ru-RU" b="1" dirty="0">
                <a:latin typeface="Arial" pitchFamily="34" charset="0"/>
              </a:rPr>
              <a:t>+ 45 * </a:t>
            </a:r>
            <a:r>
              <a:rPr lang="ru-RU" b="1" dirty="0" smtClean="0">
                <a:latin typeface="Arial" pitchFamily="34" charset="0"/>
              </a:rPr>
              <a:t>2</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n  </a:t>
            </a:r>
            <a:r>
              <a:rPr lang="en-US" dirty="0">
                <a:latin typeface="Arial" pitchFamily="34" charset="0"/>
              </a:rPr>
              <a:t> </a:t>
            </a:r>
            <a:r>
              <a:rPr lang="ru-RU" b="1" dirty="0">
                <a:latin typeface="Arial" pitchFamily="34" charset="0"/>
              </a:rPr>
              <a:t>(225-12</a:t>
            </a:r>
            <a:r>
              <a:rPr lang="en-US" b="1" dirty="0">
                <a:latin typeface="Arial" pitchFamily="34" charset="0"/>
              </a:rPr>
              <a:t>5</a:t>
            </a:r>
            <a:r>
              <a:rPr lang="ru-RU" b="1" dirty="0">
                <a:latin typeface="Arial" pitchFamily="34" charset="0"/>
              </a:rPr>
              <a:t>) + </a:t>
            </a:r>
            <a:r>
              <a:rPr lang="ru-RU" b="1" dirty="0" smtClean="0">
                <a:latin typeface="Arial" pitchFamily="34" charset="0"/>
              </a:rPr>
              <a:t>760</a:t>
            </a:r>
            <a:r>
              <a:rPr lang="ru-RU" dirty="0">
                <a:latin typeface="Arial" pitchFamily="34" charset="0"/>
              </a:rPr>
              <a:t/>
            </a:r>
            <a:br>
              <a:rPr lang="ru-RU" dirty="0">
                <a:latin typeface="Arial" pitchFamily="34" charset="0"/>
              </a:rPr>
            </a:br>
            <a:r>
              <a:rPr lang="en-US" b="1" dirty="0">
                <a:solidFill>
                  <a:srgbClr val="FF0000"/>
                </a:solidFill>
                <a:latin typeface="Arial Black" pitchFamily="34" charset="0"/>
              </a:rPr>
              <a:t>o</a:t>
            </a:r>
            <a:r>
              <a:rPr lang="en-US" dirty="0">
                <a:latin typeface="Arial" pitchFamily="34" charset="0"/>
              </a:rPr>
              <a:t>   </a:t>
            </a:r>
            <a:r>
              <a:rPr lang="ru-RU" b="1" dirty="0" smtClean="0">
                <a:latin typeface="Arial" pitchFamily="34" charset="0"/>
              </a:rPr>
              <a:t>180+180+180+180+180</a:t>
            </a:r>
          </a:p>
        </p:txBody>
      </p:sp>
      <p:sp>
        <p:nvSpPr>
          <p:cNvPr id="5" name="Прямоугольник 4"/>
          <p:cNvSpPr/>
          <p:nvPr/>
        </p:nvSpPr>
        <p:spPr>
          <a:xfrm>
            <a:off x="500063" y="5000625"/>
            <a:ext cx="8501062" cy="1077913"/>
          </a:xfrm>
          <a:prstGeom prst="rect">
            <a:avLst/>
          </a:prstGeom>
        </p:spPr>
        <p:txBody>
          <a:bodyPr>
            <a:spAutoFit/>
          </a:bodyPr>
          <a:lstStyle/>
          <a:p>
            <a:pPr algn="ctr" fontAlgn="auto">
              <a:spcBef>
                <a:spcPts val="0"/>
              </a:spcBef>
              <a:spcAft>
                <a:spcPts val="0"/>
              </a:spcAft>
              <a:defRPr/>
            </a:pPr>
            <a:r>
              <a:rPr lang="ru-RU" sz="2400" b="1" kern="0" dirty="0">
                <a:solidFill>
                  <a:srgbClr val="FF0000"/>
                </a:solidFill>
                <a:latin typeface="Arial" pitchFamily="34" charset="0"/>
                <a:cs typeface="Arial" pitchFamily="34" charset="0"/>
              </a:rPr>
              <a:t>Проверка:</a:t>
            </a:r>
          </a:p>
          <a:p>
            <a:pPr algn="ctr" fontAlgn="auto">
              <a:spcBef>
                <a:spcPts val="0"/>
              </a:spcBef>
              <a:spcAft>
                <a:spcPts val="0"/>
              </a:spcAft>
              <a:defRPr/>
            </a:pPr>
            <a:endParaRPr lang="ru-RU" sz="800" b="1" kern="0" dirty="0">
              <a:solidFill>
                <a:srgbClr val="FF0000"/>
              </a:solidFill>
              <a:latin typeface="Arial" pitchFamily="34" charset="0"/>
              <a:cs typeface="Arial" pitchFamily="34" charset="0"/>
            </a:endParaRPr>
          </a:p>
          <a:p>
            <a:pPr fontAlgn="auto">
              <a:spcBef>
                <a:spcPts val="0"/>
              </a:spcBef>
              <a:spcAft>
                <a:spcPts val="0"/>
              </a:spcAft>
              <a:defRPr/>
            </a:pPr>
            <a:r>
              <a:rPr lang="ru-RU" sz="2400" b="1" dirty="0">
                <a:solidFill>
                  <a:srgbClr val="FF0000"/>
                </a:solidFill>
                <a:latin typeface="Arial" pitchFamily="34" charset="0"/>
                <a:cs typeface="Arial" pitchFamily="34" charset="0"/>
              </a:rPr>
              <a:t> </a:t>
            </a:r>
            <a:r>
              <a:rPr lang="ru-RU" sz="3200" b="1" dirty="0">
                <a:solidFill>
                  <a:srgbClr val="002060"/>
                </a:solidFill>
                <a:latin typeface="Arial" pitchFamily="34" charset="0"/>
                <a:cs typeface="Arial" pitchFamily="34" charset="0"/>
              </a:rPr>
              <a:t>3, 8, 20, 100, 0, 7, 200, 860, 900</a:t>
            </a:r>
            <a:endParaRPr lang="ru-RU" sz="3200" dirty="0">
              <a:solidFill>
                <a:srgbClr val="002060"/>
              </a:solidFill>
              <a:latin typeface="+mn-lt"/>
              <a:cs typeface="+mn-cs"/>
            </a:endParaRPr>
          </a:p>
        </p:txBody>
      </p:sp>
      <p:pic>
        <p:nvPicPr>
          <p:cNvPr id="6" name="Заголовок 1"/>
          <p:cNvPicPr>
            <a:picLocks noChangeArrowheads="1"/>
          </p:cNvPicPr>
          <p:nvPr/>
        </p:nvPicPr>
        <p:blipFill>
          <a:blip r:embed="rId2"/>
          <a:srcRect/>
          <a:stretch>
            <a:fillRect/>
          </a:stretch>
        </p:blipFill>
        <p:spPr bwMode="auto">
          <a:xfrm>
            <a:off x="0" y="0"/>
            <a:ext cx="2143125" cy="1143000"/>
          </a:xfrm>
          <a:prstGeom prst="rect">
            <a:avLst/>
          </a:prstGeom>
          <a:noFill/>
          <a:ln w="9525">
            <a:noFill/>
            <a:miter lim="800000"/>
            <a:headEnd/>
            <a:tailEnd/>
          </a:ln>
        </p:spPr>
      </p:pic>
      <p:pic>
        <p:nvPicPr>
          <p:cNvPr id="8" name="Picture 8"/>
          <p:cNvPicPr>
            <a:picLocks noChangeAspect="1" noChangeArrowheads="1"/>
          </p:cNvPicPr>
          <p:nvPr/>
        </p:nvPicPr>
        <p:blipFill>
          <a:blip r:embed="rId3"/>
          <a:srcRect/>
          <a:stretch>
            <a:fillRect/>
          </a:stretch>
        </p:blipFill>
        <p:spPr bwMode="auto">
          <a:xfrm>
            <a:off x="7000875" y="214313"/>
            <a:ext cx="1828800" cy="1906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par>
                                <p:cTn id="13" presetID="15"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1000"/>
                            </p:stCondLst>
                            <p:childTnLst>
                              <p:par>
                                <p:cTn id="20" presetID="3" presetClass="entr" presetSubtype="10" fill="hold"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 calcmode="lin" valueType="num">
                                      <p:cBhvr additive="base">
                                        <p:cTn id="2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 calcmode="lin" valueType="num">
                                      <p:cBhvr additive="base">
                                        <p:cTn id="3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Содержимое 2"/>
          <p:cNvSpPr>
            <a:spLocks noGrp="1"/>
          </p:cNvSpPr>
          <p:nvPr>
            <p:ph idx="1"/>
          </p:nvPr>
        </p:nvSpPr>
        <p:spPr>
          <a:xfrm>
            <a:off x="285750" y="428625"/>
            <a:ext cx="8401050" cy="5697538"/>
          </a:xfrm>
        </p:spPr>
        <p:txBody>
          <a:bodyPr/>
          <a:lstStyle/>
          <a:p>
            <a:endParaRPr lang="ru-RU" sz="2800" b="1" smtClean="0">
              <a:solidFill>
                <a:srgbClr val="002060"/>
              </a:solidFill>
              <a:cs typeface="Arial" charset="0"/>
            </a:endParaRPr>
          </a:p>
          <a:p>
            <a:r>
              <a:rPr lang="ru-RU" sz="2400" b="1" smtClean="0">
                <a:solidFill>
                  <a:srgbClr val="002060"/>
                </a:solidFill>
                <a:cs typeface="Arial" charset="0"/>
              </a:rPr>
              <a:t> Запишите ответы в порядке убывания, и у вас получится </a:t>
            </a:r>
          </a:p>
          <a:p>
            <a:pPr>
              <a:buFont typeface="Arial" charset="0"/>
              <a:buNone/>
            </a:pPr>
            <a:r>
              <a:rPr lang="ru-RU" sz="2400" b="1" smtClean="0">
                <a:solidFill>
                  <a:srgbClr val="002060"/>
                </a:solidFill>
                <a:cs typeface="Arial" charset="0"/>
              </a:rPr>
              <a:t>   </a:t>
            </a:r>
            <a:r>
              <a:rPr lang="en-US" sz="2400" b="1" smtClean="0">
                <a:solidFill>
                  <a:srgbClr val="002060"/>
                </a:solidFill>
                <a:cs typeface="Arial" charset="0"/>
              </a:rPr>
              <a:t>    </a:t>
            </a:r>
            <a:r>
              <a:rPr lang="ru-RU" sz="2400" b="1" smtClean="0">
                <a:solidFill>
                  <a:srgbClr val="002060"/>
                </a:solidFill>
              </a:rPr>
              <a:t>слово на английском языке. </a:t>
            </a:r>
          </a:p>
          <a:p>
            <a:pPr>
              <a:buFont typeface="Arial" charset="0"/>
              <a:buNone/>
            </a:pPr>
            <a:endParaRPr lang="ru-RU" sz="2400" b="1" smtClean="0">
              <a:solidFill>
                <a:srgbClr val="002060"/>
              </a:solidFill>
              <a:cs typeface="Arial" charset="0"/>
            </a:endParaRPr>
          </a:p>
          <a:p>
            <a:pPr>
              <a:buFont typeface="Arial" charset="0"/>
              <a:buNone/>
            </a:pPr>
            <a:endParaRPr lang="ru-RU" sz="800" b="1" smtClean="0">
              <a:solidFill>
                <a:srgbClr val="002060"/>
              </a:solidFill>
            </a:endParaRPr>
          </a:p>
        </p:txBody>
      </p:sp>
      <p:sp>
        <p:nvSpPr>
          <p:cNvPr id="57346" name="Прямоугольник 5"/>
          <p:cNvSpPr>
            <a:spLocks noChangeArrowheads="1"/>
          </p:cNvSpPr>
          <p:nvPr/>
        </p:nvSpPr>
        <p:spPr bwMode="auto">
          <a:xfrm>
            <a:off x="714375" y="1928813"/>
            <a:ext cx="6429375" cy="523875"/>
          </a:xfrm>
          <a:prstGeom prst="rect">
            <a:avLst/>
          </a:prstGeom>
          <a:noFill/>
          <a:ln w="9525">
            <a:noFill/>
            <a:miter lim="800000"/>
            <a:headEnd/>
            <a:tailEnd/>
          </a:ln>
        </p:spPr>
        <p:txBody>
          <a:bodyPr>
            <a:spAutoFit/>
          </a:bodyPr>
          <a:lstStyle/>
          <a:p>
            <a:r>
              <a:rPr lang="ru-RU" sz="1400" b="1">
                <a:solidFill>
                  <a:srgbClr val="FF0000"/>
                </a:solidFill>
              </a:rPr>
              <a:t> </a:t>
            </a:r>
            <a:r>
              <a:rPr lang="ru-RU" sz="2800" b="1">
                <a:solidFill>
                  <a:srgbClr val="002060"/>
                </a:solidFill>
              </a:rPr>
              <a:t>3, 8, 20, 100, 0, 7, 200, 860, 900</a:t>
            </a:r>
            <a:endParaRPr lang="ru-RU" sz="2800">
              <a:solidFill>
                <a:srgbClr val="002060"/>
              </a:solidFill>
              <a:latin typeface="Calibri" pitchFamily="34" charset="0"/>
            </a:endParaRPr>
          </a:p>
        </p:txBody>
      </p:sp>
      <p:sp>
        <p:nvSpPr>
          <p:cNvPr id="4" name="Прямоугольник 3"/>
          <p:cNvSpPr/>
          <p:nvPr/>
        </p:nvSpPr>
        <p:spPr>
          <a:xfrm>
            <a:off x="500063" y="3000375"/>
            <a:ext cx="8215312" cy="523875"/>
          </a:xfrm>
          <a:prstGeom prst="rect">
            <a:avLst/>
          </a:prstGeom>
        </p:spPr>
        <p:txBody>
          <a:bodyPr>
            <a:spAutoFit/>
          </a:bodyPr>
          <a:lstStyle/>
          <a:p>
            <a:pPr marL="342900" indent="-342900" fontAlgn="auto">
              <a:spcBef>
                <a:spcPct val="20000"/>
              </a:spcBef>
              <a:spcAft>
                <a:spcPts val="0"/>
              </a:spcAft>
              <a:buFont typeface="Arial" pitchFamily="34" charset="0"/>
              <a:buNone/>
              <a:defRPr/>
            </a:pPr>
            <a:r>
              <a:rPr lang="ru-RU" sz="2800" b="1" kern="0" dirty="0">
                <a:cs typeface="Times New Roman" pitchFamily="18" charset="0"/>
              </a:rPr>
              <a:t>9</a:t>
            </a:r>
            <a:r>
              <a:rPr lang="en-US" sz="2800" b="1" kern="0" dirty="0">
                <a:cs typeface="Times New Roman" pitchFamily="18" charset="0"/>
              </a:rPr>
              <a:t>00    </a:t>
            </a:r>
            <a:r>
              <a:rPr lang="ru-RU" sz="2800" b="1" kern="0" dirty="0">
                <a:cs typeface="Times New Roman" pitchFamily="18" charset="0"/>
              </a:rPr>
              <a:t>860</a:t>
            </a:r>
            <a:r>
              <a:rPr lang="en-US" sz="2800" b="1" kern="0" dirty="0">
                <a:cs typeface="Times New Roman" pitchFamily="18" charset="0"/>
              </a:rPr>
              <a:t>   </a:t>
            </a:r>
            <a:r>
              <a:rPr lang="ru-RU" sz="2800" b="1" kern="0" dirty="0">
                <a:cs typeface="Times New Roman" pitchFamily="18" charset="0"/>
              </a:rPr>
              <a:t>20</a:t>
            </a:r>
            <a:r>
              <a:rPr lang="en-US" sz="2800" b="1" kern="0" dirty="0">
                <a:cs typeface="Times New Roman" pitchFamily="18" charset="0"/>
              </a:rPr>
              <a:t>0  </a:t>
            </a:r>
            <a:r>
              <a:rPr lang="ru-RU" sz="2800" b="1" kern="0" dirty="0">
                <a:cs typeface="Times New Roman" pitchFamily="18" charset="0"/>
              </a:rPr>
              <a:t> 10</a:t>
            </a:r>
            <a:r>
              <a:rPr lang="en-US" sz="2800" b="1" kern="0" dirty="0">
                <a:cs typeface="Times New Roman" pitchFamily="18" charset="0"/>
              </a:rPr>
              <a:t>0  </a:t>
            </a:r>
            <a:r>
              <a:rPr lang="ru-RU" sz="2800" b="1" kern="0" dirty="0">
                <a:cs typeface="Times New Roman" pitchFamily="18" charset="0"/>
              </a:rPr>
              <a:t> </a:t>
            </a:r>
            <a:r>
              <a:rPr lang="en-US" sz="2800" b="1" kern="0" dirty="0">
                <a:cs typeface="Times New Roman" pitchFamily="18" charset="0"/>
              </a:rPr>
              <a:t>  </a:t>
            </a:r>
            <a:r>
              <a:rPr lang="ru-RU" sz="2800" b="1" kern="0" dirty="0">
                <a:cs typeface="Times New Roman" pitchFamily="18" charset="0"/>
              </a:rPr>
              <a:t>2</a:t>
            </a:r>
            <a:r>
              <a:rPr lang="en-US" sz="2800" b="1" kern="0" dirty="0">
                <a:cs typeface="Times New Roman" pitchFamily="18" charset="0"/>
              </a:rPr>
              <a:t>0     </a:t>
            </a:r>
            <a:r>
              <a:rPr lang="ru-RU" sz="2800" b="1" kern="0" dirty="0">
                <a:cs typeface="Times New Roman" pitchFamily="18" charset="0"/>
              </a:rPr>
              <a:t> </a:t>
            </a:r>
            <a:r>
              <a:rPr lang="en-US" sz="2800" b="1" kern="0" dirty="0">
                <a:cs typeface="Times New Roman" pitchFamily="18" charset="0"/>
              </a:rPr>
              <a:t>8       7    </a:t>
            </a:r>
            <a:r>
              <a:rPr lang="ru-RU" sz="2800" b="1" kern="0" dirty="0">
                <a:cs typeface="Times New Roman" pitchFamily="18" charset="0"/>
              </a:rPr>
              <a:t> </a:t>
            </a:r>
            <a:r>
              <a:rPr lang="en-US" sz="2800" b="1" kern="0" dirty="0">
                <a:cs typeface="Times New Roman" pitchFamily="18" charset="0"/>
              </a:rPr>
              <a:t>  3      0  </a:t>
            </a:r>
            <a:endParaRPr lang="ru-RU" sz="2800" b="1" kern="0" dirty="0">
              <a:cs typeface="Times New Roman" pitchFamily="18" charset="0"/>
            </a:endParaRPr>
          </a:p>
        </p:txBody>
      </p:sp>
      <p:sp>
        <p:nvSpPr>
          <p:cNvPr id="5" name="Прямоугольник 4"/>
          <p:cNvSpPr/>
          <p:nvPr/>
        </p:nvSpPr>
        <p:spPr>
          <a:xfrm>
            <a:off x="2286000" y="2500313"/>
            <a:ext cx="3111500" cy="461962"/>
          </a:xfrm>
          <a:prstGeom prst="rect">
            <a:avLst/>
          </a:prstGeom>
        </p:spPr>
        <p:txBody>
          <a:bodyPr>
            <a:spAutoFit/>
          </a:bodyPr>
          <a:lstStyle/>
          <a:p>
            <a:pPr algn="ctr" fontAlgn="auto">
              <a:spcBef>
                <a:spcPts val="0"/>
              </a:spcBef>
              <a:spcAft>
                <a:spcPts val="0"/>
              </a:spcAft>
              <a:defRPr/>
            </a:pPr>
            <a:r>
              <a:rPr lang="ru-RU" sz="2400" b="1" kern="0" dirty="0">
                <a:solidFill>
                  <a:srgbClr val="FF0000"/>
                </a:solidFill>
                <a:latin typeface="Arial" pitchFamily="34" charset="0"/>
                <a:cs typeface="Arial" pitchFamily="34" charset="0"/>
              </a:rPr>
              <a:t>Проверка:</a:t>
            </a:r>
          </a:p>
        </p:txBody>
      </p:sp>
      <p:sp>
        <p:nvSpPr>
          <p:cNvPr id="6" name="Прямоугольник 5"/>
          <p:cNvSpPr>
            <a:spLocks noChangeArrowheads="1"/>
          </p:cNvSpPr>
          <p:nvPr/>
        </p:nvSpPr>
        <p:spPr bwMode="auto">
          <a:xfrm>
            <a:off x="428625" y="3500438"/>
            <a:ext cx="8072438" cy="584200"/>
          </a:xfrm>
          <a:prstGeom prst="rect">
            <a:avLst/>
          </a:prstGeom>
          <a:noFill/>
          <a:ln w="9525">
            <a:noFill/>
            <a:miter lim="800000"/>
            <a:headEnd/>
            <a:tailEnd/>
          </a:ln>
        </p:spPr>
        <p:txBody>
          <a:bodyPr>
            <a:spAutoFit/>
          </a:bodyPr>
          <a:lstStyle/>
          <a:p>
            <a:r>
              <a:rPr lang="ru-RU" b="1">
                <a:latin typeface="Cambria" pitchFamily="18" charset="0"/>
              </a:rPr>
              <a:t>    </a:t>
            </a:r>
            <a:r>
              <a:rPr lang="en-US" sz="3200" b="1">
                <a:solidFill>
                  <a:srgbClr val="C00000"/>
                </a:solidFill>
                <a:latin typeface="Cambria" pitchFamily="18" charset="0"/>
              </a:rPr>
              <a:t>k     </a:t>
            </a:r>
            <a:r>
              <a:rPr lang="ru-RU" sz="3200" b="1">
                <a:solidFill>
                  <a:srgbClr val="C00000"/>
                </a:solidFill>
                <a:latin typeface="Cambria" pitchFamily="18" charset="0"/>
              </a:rPr>
              <a:t>   </a:t>
            </a:r>
            <a:r>
              <a:rPr lang="en-US" sz="3200" b="1">
                <a:solidFill>
                  <a:srgbClr val="C00000"/>
                </a:solidFill>
                <a:latin typeface="Cambria" pitchFamily="18" charset="0"/>
              </a:rPr>
              <a:t>n     </a:t>
            </a:r>
            <a:r>
              <a:rPr lang="ru-RU" sz="3200" b="1">
                <a:solidFill>
                  <a:srgbClr val="C00000"/>
                </a:solidFill>
                <a:latin typeface="Cambria" pitchFamily="18" charset="0"/>
              </a:rPr>
              <a:t>   </a:t>
            </a:r>
            <a:r>
              <a:rPr lang="en-US" sz="3200" b="1">
                <a:solidFill>
                  <a:srgbClr val="C00000"/>
                </a:solidFill>
                <a:latin typeface="Cambria" pitchFamily="18" charset="0"/>
              </a:rPr>
              <a:t>o  </a:t>
            </a:r>
            <a:r>
              <a:rPr lang="ru-RU" sz="3200" b="1">
                <a:solidFill>
                  <a:srgbClr val="C00000"/>
                </a:solidFill>
                <a:latin typeface="Cambria" pitchFamily="18" charset="0"/>
              </a:rPr>
              <a:t>  </a:t>
            </a:r>
            <a:r>
              <a:rPr lang="en-US" sz="3200" b="1">
                <a:solidFill>
                  <a:srgbClr val="C00000"/>
                </a:solidFill>
                <a:latin typeface="Cambria" pitchFamily="18" charset="0"/>
              </a:rPr>
              <a:t> </a:t>
            </a:r>
            <a:r>
              <a:rPr lang="ru-RU" sz="3200" b="1">
                <a:solidFill>
                  <a:srgbClr val="C00000"/>
                </a:solidFill>
                <a:latin typeface="Cambria" pitchFamily="18" charset="0"/>
              </a:rPr>
              <a:t> </a:t>
            </a:r>
            <a:r>
              <a:rPr lang="en-US" sz="3200" b="1">
                <a:solidFill>
                  <a:srgbClr val="C00000"/>
                </a:solidFill>
                <a:latin typeface="Cambria" pitchFamily="18" charset="0"/>
              </a:rPr>
              <a:t> w   </a:t>
            </a:r>
            <a:r>
              <a:rPr lang="ru-RU" sz="3200" b="1">
                <a:solidFill>
                  <a:srgbClr val="C00000"/>
                </a:solidFill>
                <a:latin typeface="Cambria" pitchFamily="18" charset="0"/>
              </a:rPr>
              <a:t>  </a:t>
            </a:r>
            <a:r>
              <a:rPr lang="en-US" sz="3200" b="1">
                <a:solidFill>
                  <a:srgbClr val="C00000"/>
                </a:solidFill>
                <a:latin typeface="Cambria" pitchFamily="18" charset="0"/>
              </a:rPr>
              <a:t> </a:t>
            </a:r>
            <a:r>
              <a:rPr lang="ru-RU" sz="3200" b="1">
                <a:solidFill>
                  <a:srgbClr val="C00000"/>
                </a:solidFill>
                <a:latin typeface="Cambria" pitchFamily="18" charset="0"/>
              </a:rPr>
              <a:t>  </a:t>
            </a:r>
            <a:r>
              <a:rPr lang="en-US" sz="3200" b="1">
                <a:solidFill>
                  <a:srgbClr val="C00000"/>
                </a:solidFill>
                <a:latin typeface="Cambria" pitchFamily="18" charset="0"/>
              </a:rPr>
              <a:t> l   </a:t>
            </a:r>
            <a:r>
              <a:rPr lang="ru-RU" sz="3200" b="1">
                <a:solidFill>
                  <a:srgbClr val="C00000"/>
                </a:solidFill>
                <a:latin typeface="Cambria" pitchFamily="18" charset="0"/>
              </a:rPr>
              <a:t> </a:t>
            </a:r>
            <a:r>
              <a:rPr lang="en-US" sz="3200" b="1">
                <a:solidFill>
                  <a:srgbClr val="C00000"/>
                </a:solidFill>
                <a:latin typeface="Cambria" pitchFamily="18" charset="0"/>
              </a:rPr>
              <a:t> </a:t>
            </a:r>
            <a:r>
              <a:rPr lang="ru-RU" sz="3200" b="1">
                <a:solidFill>
                  <a:srgbClr val="C00000"/>
                </a:solidFill>
                <a:latin typeface="Cambria" pitchFamily="18" charset="0"/>
              </a:rPr>
              <a:t> </a:t>
            </a:r>
            <a:r>
              <a:rPr lang="en-US" sz="3200" b="1">
                <a:solidFill>
                  <a:srgbClr val="C00000"/>
                </a:solidFill>
                <a:latin typeface="Cambria" pitchFamily="18" charset="0"/>
              </a:rPr>
              <a:t> </a:t>
            </a:r>
            <a:r>
              <a:rPr lang="ru-RU" sz="3200" b="1">
                <a:solidFill>
                  <a:srgbClr val="C00000"/>
                </a:solidFill>
                <a:latin typeface="Cambria" pitchFamily="18" charset="0"/>
              </a:rPr>
              <a:t> </a:t>
            </a:r>
            <a:r>
              <a:rPr lang="en-US" sz="3200" b="1">
                <a:solidFill>
                  <a:srgbClr val="C00000"/>
                </a:solidFill>
                <a:latin typeface="Cambria" pitchFamily="18" charset="0"/>
              </a:rPr>
              <a:t>e     </a:t>
            </a:r>
            <a:r>
              <a:rPr lang="ru-RU" sz="3200" b="1">
                <a:solidFill>
                  <a:srgbClr val="C00000"/>
                </a:solidFill>
                <a:latin typeface="Cambria" pitchFamily="18" charset="0"/>
              </a:rPr>
              <a:t>  </a:t>
            </a:r>
            <a:r>
              <a:rPr lang="en-US" sz="3200" b="1">
                <a:solidFill>
                  <a:srgbClr val="C00000"/>
                </a:solidFill>
                <a:latin typeface="Cambria" pitchFamily="18" charset="0"/>
              </a:rPr>
              <a:t>d   </a:t>
            </a:r>
            <a:r>
              <a:rPr lang="ru-RU" sz="3200" b="1">
                <a:solidFill>
                  <a:srgbClr val="C00000"/>
                </a:solidFill>
                <a:latin typeface="Cambria" pitchFamily="18" charset="0"/>
              </a:rPr>
              <a:t>    </a:t>
            </a:r>
            <a:r>
              <a:rPr lang="en-US" sz="3200" b="1">
                <a:solidFill>
                  <a:srgbClr val="C00000"/>
                </a:solidFill>
                <a:latin typeface="Cambria" pitchFamily="18" charset="0"/>
              </a:rPr>
              <a:t> g  </a:t>
            </a:r>
            <a:r>
              <a:rPr lang="ru-RU" sz="3200" b="1">
                <a:solidFill>
                  <a:srgbClr val="C00000"/>
                </a:solidFill>
                <a:latin typeface="Cambria" pitchFamily="18" charset="0"/>
              </a:rPr>
              <a:t>   </a:t>
            </a:r>
            <a:r>
              <a:rPr lang="en-US" sz="3200" b="1">
                <a:solidFill>
                  <a:srgbClr val="C00000"/>
                </a:solidFill>
                <a:latin typeface="Cambria" pitchFamily="18" charset="0"/>
              </a:rPr>
              <a:t> e</a:t>
            </a:r>
            <a:endParaRPr lang="ru-RU" sz="3200"/>
          </a:p>
        </p:txBody>
      </p:sp>
      <p:sp>
        <p:nvSpPr>
          <p:cNvPr id="7" name="Прямоугольник 6"/>
          <p:cNvSpPr/>
          <p:nvPr/>
        </p:nvSpPr>
        <p:spPr>
          <a:xfrm>
            <a:off x="357188" y="4214813"/>
            <a:ext cx="3786187" cy="584200"/>
          </a:xfrm>
          <a:prstGeom prst="rect">
            <a:avLst/>
          </a:prstGeom>
        </p:spPr>
        <p:txBody>
          <a:bodyPr>
            <a:spAutoFit/>
          </a:bodyPr>
          <a:lstStyle/>
          <a:p>
            <a:pPr algn="ctr" fontAlgn="auto">
              <a:spcBef>
                <a:spcPts val="0"/>
              </a:spcBef>
              <a:spcAft>
                <a:spcPts val="0"/>
              </a:spcAft>
              <a:defRPr/>
            </a:pPr>
            <a:r>
              <a:rPr lang="ru-RU" sz="3200" b="1" kern="0" dirty="0">
                <a:solidFill>
                  <a:srgbClr val="002060"/>
                </a:solidFill>
                <a:latin typeface="Arial" pitchFamily="34" charset="0"/>
                <a:cs typeface="Arial" pitchFamily="34" charset="0"/>
              </a:rPr>
              <a:t>З  Н  А  Н  И  Я</a:t>
            </a:r>
          </a:p>
        </p:txBody>
      </p:sp>
      <p:pic>
        <p:nvPicPr>
          <p:cNvPr id="8" name="Рисунок 7" descr="http://mamaeva375.ru/wp-content/uploads/2011/08/k-znaniyam-na-karandashe.jpg"/>
          <p:cNvPicPr>
            <a:picLocks noChangeAspect="1" noChangeArrowheads="1"/>
          </p:cNvPicPr>
          <p:nvPr/>
        </p:nvPicPr>
        <p:blipFill>
          <a:blip r:embed="rId2"/>
          <a:srcRect/>
          <a:stretch>
            <a:fillRect/>
          </a:stretch>
        </p:blipFill>
        <p:spPr bwMode="auto">
          <a:xfrm>
            <a:off x="5715000" y="4357688"/>
            <a:ext cx="3214688" cy="2214562"/>
          </a:xfrm>
          <a:prstGeom prst="rect">
            <a:avLst/>
          </a:prstGeom>
          <a:noFill/>
          <a:ln w="9525">
            <a:noFill/>
            <a:miter lim="800000"/>
            <a:headEnd/>
            <a:tailEnd/>
          </a:ln>
        </p:spPr>
      </p:pic>
      <p:sp>
        <p:nvSpPr>
          <p:cNvPr id="9" name="Прямоугольник 8"/>
          <p:cNvSpPr/>
          <p:nvPr/>
        </p:nvSpPr>
        <p:spPr>
          <a:xfrm>
            <a:off x="1571625" y="214313"/>
            <a:ext cx="5572125" cy="646112"/>
          </a:xfrm>
          <a:prstGeom prst="rect">
            <a:avLst/>
          </a:prstGeom>
        </p:spPr>
        <p:txBody>
          <a:bodyPr>
            <a:spAutoFit/>
          </a:bodyPr>
          <a:lstStyle/>
          <a:p>
            <a:pPr algn="ctr" fontAlgn="auto">
              <a:spcBef>
                <a:spcPts val="0"/>
              </a:spcBef>
              <a:spcAft>
                <a:spcPts val="0"/>
              </a:spcAft>
              <a:defRPr/>
            </a:pPr>
            <a:r>
              <a:rPr lang="ru-RU" sz="3600" b="1" kern="0" dirty="0">
                <a:solidFill>
                  <a:schemeClr val="accent6">
                    <a:lumMod val="50000"/>
                  </a:schemeClr>
                </a:solidFill>
                <a:latin typeface="Arial" pitchFamily="34" charset="0"/>
                <a:cs typeface="Arial" pitchFamily="34" charset="0"/>
              </a:rPr>
              <a:t>Итак, в путь!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7346">
                                            <p:txEl>
                                              <p:pRg st="0" end="0"/>
                                            </p:txEl>
                                          </p:spTgt>
                                        </p:tgtEl>
                                        <p:attrNameLst>
                                          <p:attrName>style.visibility</p:attrName>
                                        </p:attrNameLst>
                                      </p:cBhvr>
                                      <p:to>
                                        <p:strVal val="visible"/>
                                      </p:to>
                                    </p:set>
                                    <p:animEffect transition="in" filter="blinds(horizontal)">
                                      <p:cBhvr>
                                        <p:cTn id="7" dur="500"/>
                                        <p:tgtEl>
                                          <p:spTgt spid="573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blinds(horizontal)">
                                      <p:cBhvr>
                                        <p:cTn id="16" dur="5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linds(horizontal)">
                                      <p:cBhvr>
                                        <p:cTn id="21" dur="500"/>
                                        <p:tgtEl>
                                          <p:spTgt spid="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randombar(horizontal)">
                                      <p:cBhvr>
                                        <p:cTn id="26" dur="500"/>
                                        <p:tgtEl>
                                          <p:spTgt spid="7">
                                            <p:txEl>
                                              <p:pRg st="0" end="0"/>
                                            </p:txEl>
                                          </p:spTgt>
                                        </p:tgtEl>
                                      </p:cBhvr>
                                    </p:animEffect>
                                  </p:childTnLst>
                                </p:cTn>
                              </p:par>
                            </p:childTnLst>
                          </p:cTn>
                        </p:par>
                        <p:par>
                          <p:cTn id="27" fill="hold">
                            <p:stCondLst>
                              <p:cond delay="500"/>
                            </p:stCondLst>
                            <p:childTnLst>
                              <p:par>
                                <p:cTn id="28" presetID="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1+#ppt_w/2"/>
                                          </p:val>
                                        </p:tav>
                                        <p:tav tm="100000">
                                          <p:val>
                                            <p:strVal val="#ppt_x"/>
                                          </p:val>
                                        </p:tav>
                                      </p:tavLst>
                                    </p:anim>
                                    <p:anim calcmode="lin" valueType="num">
                                      <p:cBhvr additive="base">
                                        <p:cTn id="31"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nodeType="click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 calcmode="lin" valueType="num">
                                      <p:cBhvr additive="base">
                                        <p:cTn id="36"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9">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Заголовок 1"/>
          <p:cNvSpPr>
            <a:spLocks noGrp="1"/>
          </p:cNvSpPr>
          <p:nvPr>
            <p:ph type="title"/>
          </p:nvPr>
        </p:nvSpPr>
        <p:spPr/>
        <p:txBody>
          <a:bodyPr/>
          <a:lstStyle/>
          <a:p>
            <a:pPr eaLnBrk="1" hangingPunct="1"/>
            <a:endParaRPr lang="ru-RU" smtClean="0"/>
          </a:p>
        </p:txBody>
      </p:sp>
      <p:sp>
        <p:nvSpPr>
          <p:cNvPr id="67586" name="Содержимое 2"/>
          <p:cNvSpPr>
            <a:spLocks noGrp="1"/>
          </p:cNvSpPr>
          <p:nvPr>
            <p:ph idx="1"/>
          </p:nvPr>
        </p:nvSpPr>
        <p:spPr/>
        <p:txBody>
          <a:bodyPr/>
          <a:lstStyle/>
          <a:p>
            <a:pPr eaLnBrk="1" hangingPunct="1"/>
            <a:endParaRPr lang="ru-RU" smtClean="0"/>
          </a:p>
        </p:txBody>
      </p:sp>
      <p:pic>
        <p:nvPicPr>
          <p:cNvPr id="67587" name="Рисунок 3" descr="C:\Users\М\Documents\2fons.ru-33877.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Заголовок 1"/>
          <p:cNvSpPr>
            <a:spLocks noGrp="1"/>
          </p:cNvSpPr>
          <p:nvPr>
            <p:ph type="title"/>
          </p:nvPr>
        </p:nvSpPr>
        <p:spPr/>
        <p:txBody>
          <a:bodyPr/>
          <a:lstStyle/>
          <a:p>
            <a:pPr eaLnBrk="1" hangingPunct="1"/>
            <a:endParaRPr lang="ru-RU" smtClean="0"/>
          </a:p>
        </p:txBody>
      </p:sp>
      <p:sp>
        <p:nvSpPr>
          <p:cNvPr id="68610" name="Содержимое 2"/>
          <p:cNvSpPr>
            <a:spLocks noGrp="1"/>
          </p:cNvSpPr>
          <p:nvPr>
            <p:ph idx="1"/>
          </p:nvPr>
        </p:nvSpPr>
        <p:spPr/>
        <p:txBody>
          <a:bodyPr/>
          <a:lstStyle/>
          <a:p>
            <a:pPr eaLnBrk="1" hangingPunct="1"/>
            <a:endParaRPr lang="ru-RU" smtClean="0"/>
          </a:p>
        </p:txBody>
      </p:sp>
      <p:pic>
        <p:nvPicPr>
          <p:cNvPr id="68611" name="Рисунок 3" descr="C:\Users\М\Documents\1-74.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Прямоугольник 4"/>
          <p:cNvSpPr/>
          <p:nvPr/>
        </p:nvSpPr>
        <p:spPr>
          <a:xfrm>
            <a:off x="1571604" y="1"/>
            <a:ext cx="5189458" cy="646331"/>
          </a:xfrm>
          <a:prstGeom prst="rect">
            <a:avLst/>
          </a:prstGeom>
        </p:spPr>
        <p:txBody>
          <a:bodyPr>
            <a:spAutoFit/>
          </a:bodyPr>
          <a:lstStyle/>
          <a:p>
            <a:pPr algn="ctr" fontAlgn="auto">
              <a:spcBef>
                <a:spcPts val="0"/>
              </a:spcBef>
              <a:spcAft>
                <a:spcPts val="0"/>
              </a:spcAft>
              <a:defRPr/>
            </a:pPr>
            <a:r>
              <a:rPr lang="en-US" sz="3600" b="1" dirty="0">
                <a:solidFill>
                  <a:srgbClr val="FF0000"/>
                </a:solidFill>
              </a:rPr>
              <a:t>Great Britain</a:t>
            </a:r>
            <a:r>
              <a:rPr lang="ru-RU" sz="3600" b="1" dirty="0">
                <a:solidFill>
                  <a:srgbClr val="FF0000"/>
                </a:solidFill>
              </a:rPr>
              <a:t>. </a:t>
            </a:r>
            <a:r>
              <a:rPr lang="en-US" sz="3600" b="1" dirty="0">
                <a:solidFill>
                  <a:srgbClr val="FF0000"/>
                </a:solidFill>
              </a:rPr>
              <a:t>London</a:t>
            </a:r>
            <a:endParaRPr lang="ru-RU" sz="3600" b="1" dirty="0">
              <a:ln w="22225">
                <a:solidFill>
                  <a:schemeClr val="accent2"/>
                </a:solidFill>
                <a:prstDash val="solid"/>
              </a:ln>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Содержимое 2"/>
          <p:cNvSpPr>
            <a:spLocks noGrp="1"/>
          </p:cNvSpPr>
          <p:nvPr>
            <p:ph idx="1"/>
          </p:nvPr>
        </p:nvSpPr>
        <p:spPr>
          <a:xfrm>
            <a:off x="457200" y="4286250"/>
            <a:ext cx="3757613" cy="1839913"/>
          </a:xfrm>
        </p:spPr>
        <p:txBody>
          <a:bodyPr/>
          <a:lstStyle/>
          <a:p>
            <a:pPr eaLnBrk="1" hangingPunct="1"/>
            <a:endParaRPr lang="ru-RU" smtClean="0"/>
          </a:p>
        </p:txBody>
      </p:sp>
      <p:pic>
        <p:nvPicPr>
          <p:cNvPr id="69634" name="Picture 2"/>
          <p:cNvPicPr>
            <a:picLocks noChangeAspect="1" noChangeArrowheads="1"/>
          </p:cNvPicPr>
          <p:nvPr/>
        </p:nvPicPr>
        <p:blipFill>
          <a:blip r:embed="rId2"/>
          <a:srcRect/>
          <a:stretch>
            <a:fillRect/>
          </a:stretch>
        </p:blipFill>
        <p:spPr bwMode="auto">
          <a:xfrm>
            <a:off x="0" y="0"/>
            <a:ext cx="5434013" cy="3643313"/>
          </a:xfrm>
          <a:prstGeom prst="rect">
            <a:avLst/>
          </a:prstGeom>
          <a:noFill/>
          <a:ln w="9525">
            <a:noFill/>
            <a:miter lim="800000"/>
            <a:headEnd/>
            <a:tailEnd/>
          </a:ln>
        </p:spPr>
      </p:pic>
      <p:pic>
        <p:nvPicPr>
          <p:cNvPr id="69635" name="Рисунок 6" descr="C:\Users\М\Documents\003c42444d1a7c0d6bc82bce2e248588.jpg"/>
          <p:cNvPicPr>
            <a:picLocks noChangeAspect="1" noChangeArrowheads="1"/>
          </p:cNvPicPr>
          <p:nvPr/>
        </p:nvPicPr>
        <p:blipFill>
          <a:blip r:embed="rId3"/>
          <a:srcRect/>
          <a:stretch>
            <a:fillRect/>
          </a:stretch>
        </p:blipFill>
        <p:spPr bwMode="auto">
          <a:xfrm>
            <a:off x="5214938" y="3286125"/>
            <a:ext cx="3929062" cy="3571875"/>
          </a:xfrm>
          <a:prstGeom prst="rect">
            <a:avLst/>
          </a:prstGeom>
          <a:noFill/>
          <a:ln w="9525">
            <a:noFill/>
            <a:miter lim="800000"/>
            <a:headEnd/>
            <a:tailEnd/>
          </a:ln>
        </p:spPr>
      </p:pic>
      <p:sp>
        <p:nvSpPr>
          <p:cNvPr id="69636" name="Прямоугольник 7"/>
          <p:cNvSpPr>
            <a:spLocks noChangeArrowheads="1"/>
          </p:cNvSpPr>
          <p:nvPr/>
        </p:nvSpPr>
        <p:spPr bwMode="auto">
          <a:xfrm>
            <a:off x="5572125" y="428625"/>
            <a:ext cx="3357563" cy="2062163"/>
          </a:xfrm>
          <a:prstGeom prst="rect">
            <a:avLst/>
          </a:prstGeom>
          <a:noFill/>
          <a:ln w="9525">
            <a:noFill/>
            <a:miter lim="800000"/>
            <a:headEnd/>
            <a:tailEnd/>
          </a:ln>
        </p:spPr>
        <p:txBody>
          <a:bodyPr>
            <a:spAutoFit/>
          </a:bodyPr>
          <a:lstStyle/>
          <a:p>
            <a:endParaRPr lang="ru-RU" sz="800" b="1" i="1">
              <a:latin typeface="Calibri" pitchFamily="34" charset="0"/>
            </a:endParaRPr>
          </a:p>
          <a:p>
            <a:r>
              <a:rPr lang="ru-RU" sz="4000">
                <a:solidFill>
                  <a:srgbClr val="FF0000"/>
                </a:solidFill>
                <a:latin typeface="Comic Sans MS" pitchFamily="66" charset="0"/>
              </a:rPr>
              <a:t> </a:t>
            </a:r>
            <a:r>
              <a:rPr lang="ru-RU" sz="3200" b="1">
                <a:solidFill>
                  <a:srgbClr val="FF0000"/>
                </a:solidFill>
                <a:latin typeface="Comic Sans MS" pitchFamily="66" charset="0"/>
              </a:rPr>
              <a:t>Тауэрский    </a:t>
            </a:r>
          </a:p>
          <a:p>
            <a:r>
              <a:rPr lang="ru-RU" sz="3200" b="1">
                <a:solidFill>
                  <a:srgbClr val="FF0000"/>
                </a:solidFill>
                <a:latin typeface="Comic Sans MS" pitchFamily="66" charset="0"/>
              </a:rPr>
              <a:t> мост</a:t>
            </a:r>
          </a:p>
          <a:p>
            <a:endParaRPr lang="ru-RU" sz="800">
              <a:solidFill>
                <a:srgbClr val="FF0000"/>
              </a:solidFill>
              <a:latin typeface="Comic Sans MS" pitchFamily="66" charset="0"/>
            </a:endParaRPr>
          </a:p>
          <a:p>
            <a:r>
              <a:rPr lang="en-US" sz="4000" b="1" i="1">
                <a:solidFill>
                  <a:srgbClr val="002060"/>
                </a:solidFill>
                <a:latin typeface="Calibri" pitchFamily="34" charset="0"/>
              </a:rPr>
              <a:t>Tower Bridge</a:t>
            </a:r>
            <a:endParaRPr lang="en-US" sz="4000" b="1" i="1">
              <a:latin typeface="Calibri" pitchFamily="34" charset="0"/>
            </a:endParaRPr>
          </a:p>
        </p:txBody>
      </p:sp>
      <p:pic>
        <p:nvPicPr>
          <p:cNvPr id="69637" name="Picture 2"/>
          <p:cNvPicPr>
            <a:picLocks noChangeAspect="1" noChangeArrowheads="1"/>
          </p:cNvPicPr>
          <p:nvPr/>
        </p:nvPicPr>
        <p:blipFill>
          <a:blip r:embed="rId4"/>
          <a:srcRect/>
          <a:stretch>
            <a:fillRect/>
          </a:stretch>
        </p:blipFill>
        <p:spPr bwMode="auto">
          <a:xfrm>
            <a:off x="0" y="3286125"/>
            <a:ext cx="5429250" cy="372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Заголовок 1"/>
          <p:cNvSpPr>
            <a:spLocks noGrp="1"/>
          </p:cNvSpPr>
          <p:nvPr>
            <p:ph type="title"/>
          </p:nvPr>
        </p:nvSpPr>
        <p:spPr/>
        <p:txBody>
          <a:bodyPr/>
          <a:lstStyle/>
          <a:p>
            <a:pPr eaLnBrk="1" hangingPunct="1"/>
            <a:endParaRPr lang="ru-RU" smtClean="0"/>
          </a:p>
        </p:txBody>
      </p:sp>
      <p:sp>
        <p:nvSpPr>
          <p:cNvPr id="70658" name="Содержимое 2"/>
          <p:cNvSpPr>
            <a:spLocks noGrp="1"/>
          </p:cNvSpPr>
          <p:nvPr>
            <p:ph idx="1"/>
          </p:nvPr>
        </p:nvSpPr>
        <p:spPr/>
        <p:txBody>
          <a:bodyPr/>
          <a:lstStyle/>
          <a:p>
            <a:pPr eaLnBrk="1" hangingPunct="1"/>
            <a:endParaRPr lang="ru-RU" smtClean="0"/>
          </a:p>
        </p:txBody>
      </p:sp>
      <p:pic>
        <p:nvPicPr>
          <p:cNvPr id="70659" name="Picture 2"/>
          <p:cNvPicPr>
            <a:picLocks noChangeAspect="1" noChangeArrowheads="1"/>
          </p:cNvPicPr>
          <p:nvPr/>
        </p:nvPicPr>
        <p:blipFill>
          <a:blip r:embed="rId2"/>
          <a:srcRect/>
          <a:stretch>
            <a:fillRect/>
          </a:stretch>
        </p:blipFill>
        <p:spPr bwMode="auto">
          <a:xfrm>
            <a:off x="0" y="0"/>
            <a:ext cx="9156700" cy="6858000"/>
          </a:xfrm>
          <a:prstGeom prst="rect">
            <a:avLst/>
          </a:prstGeom>
          <a:noFill/>
          <a:ln w="9525">
            <a:noFill/>
            <a:miter lim="800000"/>
            <a:headEnd/>
            <a:tailEnd/>
          </a:ln>
        </p:spPr>
      </p:pic>
      <p:sp>
        <p:nvSpPr>
          <p:cNvPr id="70660" name="Прямоугольник 4"/>
          <p:cNvSpPr>
            <a:spLocks noChangeArrowheads="1"/>
          </p:cNvSpPr>
          <p:nvPr/>
        </p:nvSpPr>
        <p:spPr bwMode="auto">
          <a:xfrm>
            <a:off x="285750" y="0"/>
            <a:ext cx="8215313" cy="1077913"/>
          </a:xfrm>
          <a:prstGeom prst="rect">
            <a:avLst/>
          </a:prstGeom>
          <a:noFill/>
          <a:ln w="9525">
            <a:noFill/>
            <a:miter lim="800000"/>
            <a:headEnd/>
            <a:tailEnd/>
          </a:ln>
        </p:spPr>
        <p:txBody>
          <a:bodyPr>
            <a:spAutoFit/>
          </a:bodyPr>
          <a:lstStyle/>
          <a:p>
            <a:pPr algn="ctr"/>
            <a:r>
              <a:rPr lang="ru-RU" sz="3200" b="1">
                <a:solidFill>
                  <a:srgbClr val="FF0000"/>
                </a:solidFill>
                <a:latin typeface="Calibri" pitchFamily="34" charset="0"/>
              </a:rPr>
              <a:t>Т</a:t>
            </a:r>
            <a:r>
              <a:rPr lang="en-US" sz="3200" b="1">
                <a:solidFill>
                  <a:srgbClr val="FF0000"/>
                </a:solidFill>
                <a:latin typeface="Calibri" pitchFamily="34" charset="0"/>
              </a:rPr>
              <a:t>ower</a:t>
            </a:r>
            <a:endParaRPr lang="en-US" sz="3200" b="1">
              <a:solidFill>
                <a:srgbClr val="FF0000"/>
              </a:solidFill>
              <a:latin typeface="Comic Sans MS" pitchFamily="66" charset="0"/>
            </a:endParaRPr>
          </a:p>
          <a:p>
            <a:r>
              <a:rPr lang="ru-RU" sz="3200" b="1">
                <a:solidFill>
                  <a:srgbClr val="FF0000"/>
                </a:solidFill>
                <a:latin typeface="Comic Sans MS" pitchFamily="66" charset="0"/>
              </a:rPr>
              <a:t>Тауэр - </a:t>
            </a:r>
            <a:r>
              <a:rPr lang="ru-RU" sz="3200" b="1">
                <a:solidFill>
                  <a:srgbClr val="002060"/>
                </a:solidFill>
                <a:latin typeface="Comic Sans MS" pitchFamily="66" charset="0"/>
              </a:rPr>
              <a:t>непреступная крепость</a:t>
            </a:r>
            <a:endParaRPr lang="ru-RU" sz="3200" b="1">
              <a:solidFill>
                <a:srgbClr val="002060"/>
              </a:solidFill>
              <a:latin typeface="Calibri"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Содержимое 2"/>
          <p:cNvSpPr>
            <a:spLocks noGrp="1"/>
          </p:cNvSpPr>
          <p:nvPr>
            <p:ph idx="1"/>
          </p:nvPr>
        </p:nvSpPr>
        <p:spPr/>
        <p:txBody>
          <a:bodyPr/>
          <a:lstStyle/>
          <a:p>
            <a:pPr lvl="4" eaLnBrk="1" hangingPunct="1">
              <a:buFont typeface="Arial" charset="0"/>
              <a:buChar char="•"/>
            </a:pPr>
            <a:endParaRPr lang="ru-RU" smtClean="0"/>
          </a:p>
        </p:txBody>
      </p:sp>
      <p:pic>
        <p:nvPicPr>
          <p:cNvPr id="71682" name="Picture 2"/>
          <p:cNvPicPr>
            <a:picLocks noChangeAspect="1" noChangeArrowheads="1"/>
          </p:cNvPicPr>
          <p:nvPr/>
        </p:nvPicPr>
        <p:blipFill>
          <a:blip r:embed="rId2"/>
          <a:srcRect/>
          <a:stretch>
            <a:fillRect/>
          </a:stretch>
        </p:blipFill>
        <p:spPr bwMode="auto">
          <a:xfrm>
            <a:off x="3500438" y="-357188"/>
            <a:ext cx="5643562" cy="6715126"/>
          </a:xfrm>
          <a:prstGeom prst="rect">
            <a:avLst/>
          </a:prstGeom>
          <a:noFill/>
          <a:ln w="9525">
            <a:noFill/>
            <a:miter lim="800000"/>
            <a:headEnd/>
            <a:tailEnd/>
          </a:ln>
        </p:spPr>
      </p:pic>
      <p:pic>
        <p:nvPicPr>
          <p:cNvPr id="71683" name="Picture 2"/>
          <p:cNvPicPr>
            <a:picLocks noChangeAspect="1" noChangeArrowheads="1"/>
          </p:cNvPicPr>
          <p:nvPr/>
        </p:nvPicPr>
        <p:blipFill>
          <a:blip r:embed="rId3"/>
          <a:srcRect/>
          <a:stretch>
            <a:fillRect/>
          </a:stretch>
        </p:blipFill>
        <p:spPr bwMode="auto">
          <a:xfrm>
            <a:off x="0" y="0"/>
            <a:ext cx="4572000" cy="6858000"/>
          </a:xfrm>
          <a:prstGeom prst="rect">
            <a:avLst/>
          </a:prstGeom>
          <a:noFill/>
          <a:ln w="9525">
            <a:noFill/>
            <a:miter lim="800000"/>
            <a:headEnd/>
            <a:tailEnd/>
          </a:ln>
        </p:spPr>
      </p:pic>
      <p:pic>
        <p:nvPicPr>
          <p:cNvPr id="71684" name="Picture 2"/>
          <p:cNvPicPr>
            <a:picLocks noChangeAspect="1" noChangeArrowheads="1" noCrop="1"/>
          </p:cNvPicPr>
          <p:nvPr/>
        </p:nvPicPr>
        <p:blipFill>
          <a:blip r:embed="rId4"/>
          <a:srcRect/>
          <a:stretch>
            <a:fillRect/>
          </a:stretch>
        </p:blipFill>
        <p:spPr bwMode="auto">
          <a:xfrm>
            <a:off x="4500563" y="428625"/>
            <a:ext cx="4643437" cy="6429375"/>
          </a:xfrm>
          <a:prstGeom prst="rect">
            <a:avLst/>
          </a:prstGeom>
          <a:noFill/>
          <a:ln w="9525">
            <a:noFill/>
            <a:miter lim="800000"/>
            <a:headEnd/>
            <a:tailEnd/>
          </a:ln>
        </p:spPr>
      </p:pic>
      <p:sp>
        <p:nvSpPr>
          <p:cNvPr id="71685" name="Прямоугольник 6"/>
          <p:cNvSpPr>
            <a:spLocks noChangeArrowheads="1"/>
          </p:cNvSpPr>
          <p:nvPr/>
        </p:nvSpPr>
        <p:spPr bwMode="auto">
          <a:xfrm>
            <a:off x="285750" y="214313"/>
            <a:ext cx="8858250" cy="1138237"/>
          </a:xfrm>
          <a:prstGeom prst="rect">
            <a:avLst/>
          </a:prstGeom>
          <a:noFill/>
          <a:ln w="9525">
            <a:noFill/>
            <a:miter lim="800000"/>
            <a:headEnd/>
            <a:tailEnd/>
          </a:ln>
        </p:spPr>
        <p:txBody>
          <a:bodyPr>
            <a:spAutoFit/>
          </a:bodyPr>
          <a:lstStyle/>
          <a:p>
            <a:r>
              <a:rPr lang="ru-RU" sz="3200" b="1">
                <a:solidFill>
                  <a:srgbClr val="FF0000"/>
                </a:solidFill>
                <a:latin typeface="Comic Sans MS" pitchFamily="66" charset="0"/>
              </a:rPr>
              <a:t>Биг-Бен -</a:t>
            </a:r>
            <a:r>
              <a:rPr lang="ru-RU" sz="3200" b="1">
                <a:solidFill>
                  <a:srgbClr val="002060"/>
                </a:solidFill>
                <a:latin typeface="Comic Sans MS" pitchFamily="66" charset="0"/>
              </a:rPr>
              <a:t>колокольная   башня в Лондоне</a:t>
            </a:r>
          </a:p>
          <a:p>
            <a:r>
              <a:rPr lang="ru-RU" sz="3200" b="1">
                <a:solidFill>
                  <a:srgbClr val="FF0000"/>
                </a:solidFill>
                <a:latin typeface="Calibri" pitchFamily="34" charset="0"/>
              </a:rPr>
              <a:t>                             </a:t>
            </a:r>
            <a:r>
              <a:rPr lang="en-US" sz="3600" b="1">
                <a:solidFill>
                  <a:srgbClr val="FF0000"/>
                </a:solidFill>
                <a:latin typeface="Calibri" pitchFamily="34" charset="0"/>
              </a:rPr>
              <a:t>Big Ben</a:t>
            </a:r>
            <a:endParaRPr lang="ru-RU" sz="3600" b="1">
              <a:latin typeface="Calibri"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Заголовок 1"/>
          <p:cNvSpPr>
            <a:spLocks noGrp="1"/>
          </p:cNvSpPr>
          <p:nvPr>
            <p:ph type="title"/>
          </p:nvPr>
        </p:nvSpPr>
        <p:spPr/>
        <p:txBody>
          <a:bodyPr/>
          <a:lstStyle/>
          <a:p>
            <a:pPr eaLnBrk="1" hangingPunct="1"/>
            <a:endParaRPr lang="ru-RU" smtClean="0"/>
          </a:p>
        </p:txBody>
      </p:sp>
      <p:sp>
        <p:nvSpPr>
          <p:cNvPr id="72706" name="Содержимое 2"/>
          <p:cNvSpPr>
            <a:spLocks noGrp="1"/>
          </p:cNvSpPr>
          <p:nvPr>
            <p:ph idx="1"/>
          </p:nvPr>
        </p:nvSpPr>
        <p:spPr/>
        <p:txBody>
          <a:bodyPr/>
          <a:lstStyle/>
          <a:p>
            <a:pPr eaLnBrk="1" hangingPunct="1"/>
            <a:endParaRPr lang="ru-RU" smtClean="0"/>
          </a:p>
        </p:txBody>
      </p:sp>
      <p:pic>
        <p:nvPicPr>
          <p:cNvPr id="72707" name="Picture 3"/>
          <p:cNvPicPr>
            <a:picLocks noChangeAspect="1" noChangeArrowheads="1"/>
          </p:cNvPicPr>
          <p:nvPr/>
        </p:nvPicPr>
        <p:blipFill>
          <a:blip r:embed="rId2"/>
          <a:srcRect/>
          <a:stretch>
            <a:fillRect/>
          </a:stretch>
        </p:blipFill>
        <p:spPr bwMode="auto">
          <a:xfrm>
            <a:off x="0" y="0"/>
            <a:ext cx="9148763" cy="6858000"/>
          </a:xfrm>
          <a:prstGeom prst="rect">
            <a:avLst/>
          </a:prstGeom>
          <a:noFill/>
          <a:ln w="9525">
            <a:noFill/>
            <a:miter lim="800000"/>
            <a:headEnd/>
            <a:tailEnd/>
          </a:ln>
        </p:spPr>
      </p:pic>
      <p:sp>
        <p:nvSpPr>
          <p:cNvPr id="72708" name="Прямоугольник 4"/>
          <p:cNvSpPr>
            <a:spLocks noChangeArrowheads="1"/>
          </p:cNvSpPr>
          <p:nvPr/>
        </p:nvSpPr>
        <p:spPr bwMode="auto">
          <a:xfrm>
            <a:off x="285750" y="214313"/>
            <a:ext cx="5857875" cy="769937"/>
          </a:xfrm>
          <a:prstGeom prst="rect">
            <a:avLst/>
          </a:prstGeom>
          <a:noFill/>
          <a:ln w="9525">
            <a:noFill/>
            <a:miter lim="800000"/>
            <a:headEnd/>
            <a:tailEnd/>
          </a:ln>
        </p:spPr>
        <p:txBody>
          <a:bodyPr>
            <a:spAutoFit/>
          </a:bodyPr>
          <a:lstStyle/>
          <a:p>
            <a:r>
              <a:rPr lang="ru-RU" sz="4400" b="1">
                <a:solidFill>
                  <a:srgbClr val="FF0000"/>
                </a:solidFill>
                <a:latin typeface="Calibri" pitchFamily="34" charset="0"/>
              </a:rPr>
              <a:t>Букингемский дворец </a:t>
            </a:r>
            <a:endParaRPr lang="ru-RU" sz="4400">
              <a:solidFill>
                <a:srgbClr val="FF0000"/>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Содержимое 2"/>
          <p:cNvSpPr>
            <a:spLocks noGrp="1"/>
          </p:cNvSpPr>
          <p:nvPr>
            <p:ph idx="1"/>
          </p:nvPr>
        </p:nvSpPr>
        <p:spPr>
          <a:xfrm>
            <a:off x="285750" y="214313"/>
            <a:ext cx="8401050" cy="6286500"/>
          </a:xfrm>
        </p:spPr>
        <p:txBody>
          <a:bodyPr/>
          <a:lstStyle/>
          <a:p>
            <a:pPr algn="r">
              <a:lnSpc>
                <a:spcPct val="90000"/>
              </a:lnSpc>
              <a:buFont typeface="Arial" charset="0"/>
              <a:buNone/>
            </a:pPr>
            <a:r>
              <a:rPr lang="ru-RU" sz="3000" b="1" smtClean="0">
                <a:solidFill>
                  <a:srgbClr val="002060"/>
                </a:solidFill>
                <a:ea typeface="Calibri" pitchFamily="34" charset="0"/>
                <a:cs typeface="Times New Roman" pitchFamily="18" charset="0"/>
              </a:rPr>
              <a:t>                                                                                                      </a:t>
            </a:r>
            <a:r>
              <a:rPr lang="en-US" sz="3600" b="1" smtClean="0">
                <a:solidFill>
                  <a:srgbClr val="002060"/>
                </a:solidFill>
                <a:ea typeface="Calibri" pitchFamily="34" charset="0"/>
                <a:cs typeface="Times New Roman" pitchFamily="18" charset="0"/>
              </a:rPr>
              <a:t>March, </a:t>
            </a:r>
            <a:r>
              <a:rPr lang="ru-RU" sz="3600" b="1" smtClean="0">
                <a:solidFill>
                  <a:srgbClr val="002060"/>
                </a:solidFill>
                <a:ea typeface="Calibri" pitchFamily="34" charset="0"/>
                <a:cs typeface="Times New Roman" pitchFamily="18" charset="0"/>
              </a:rPr>
              <a:t>15</a:t>
            </a:r>
          </a:p>
          <a:p>
            <a:pPr>
              <a:lnSpc>
                <a:spcPct val="90000"/>
              </a:lnSpc>
              <a:buFont typeface="Arial" charset="0"/>
              <a:buNone/>
            </a:pPr>
            <a:r>
              <a:rPr lang="ru-RU" sz="3600" smtClean="0">
                <a:ea typeface="Calibri" pitchFamily="34" charset="0"/>
                <a:cs typeface="Times New Roman" pitchFamily="18" charset="0"/>
              </a:rPr>
              <a:t>    </a:t>
            </a:r>
            <a:r>
              <a:rPr lang="en-US" sz="2800" b="1" smtClean="0">
                <a:solidFill>
                  <a:srgbClr val="002060"/>
                </a:solidFill>
                <a:ea typeface="Calibri" pitchFamily="34" charset="0"/>
                <a:cs typeface="Times New Roman" pitchFamily="18" charset="0"/>
              </a:rPr>
              <a:t>Dear friends,</a:t>
            </a:r>
            <a:r>
              <a:rPr lang="ru-RU" sz="2800" b="1" smtClean="0">
                <a:solidFill>
                  <a:srgbClr val="002060"/>
                </a:solidFill>
                <a:ea typeface="Calibri" pitchFamily="34" charset="0"/>
                <a:cs typeface="Times New Roman" pitchFamily="18" charset="0"/>
              </a:rPr>
              <a:t>                                                                     </a:t>
            </a:r>
          </a:p>
          <a:p>
            <a:pPr>
              <a:lnSpc>
                <a:spcPct val="90000"/>
              </a:lnSpc>
            </a:pPr>
            <a:endParaRPr lang="ru-RU" sz="900" b="1" smtClean="0">
              <a:solidFill>
                <a:srgbClr val="002060"/>
              </a:solidFill>
              <a:ea typeface="Calibri" pitchFamily="34" charset="0"/>
              <a:cs typeface="Times New Roman" pitchFamily="18" charset="0"/>
            </a:endParaRPr>
          </a:p>
          <a:p>
            <a:pPr>
              <a:lnSpc>
                <a:spcPct val="90000"/>
              </a:lnSpc>
              <a:buFont typeface="Arial" charset="0"/>
              <a:buNone/>
            </a:pPr>
            <a:r>
              <a:rPr lang="ru-RU" sz="2800" b="1" smtClean="0">
                <a:solidFill>
                  <a:srgbClr val="002060"/>
                </a:solidFill>
                <a:ea typeface="Calibri" pitchFamily="34" charset="0"/>
                <a:cs typeface="Times New Roman" pitchFamily="18" charset="0"/>
              </a:rPr>
              <a:t>     </a:t>
            </a:r>
            <a:r>
              <a:rPr lang="en-US" sz="2800" b="1" smtClean="0">
                <a:solidFill>
                  <a:srgbClr val="002060"/>
                </a:solidFill>
                <a:ea typeface="Calibri" pitchFamily="34" charset="0"/>
                <a:cs typeface="Times New Roman" pitchFamily="18" charset="0"/>
              </a:rPr>
              <a:t>I am Miss Chatter.  I am a teacher at Green School. The pupils of our class invite you to our School. It is in Great Britain. We want you to take part in our lessons of Maths and Englesh. You can fly by plane . </a:t>
            </a:r>
          </a:p>
          <a:p>
            <a:pPr>
              <a:lnSpc>
                <a:spcPct val="90000"/>
              </a:lnSpc>
              <a:buFont typeface="Arial" charset="0"/>
              <a:buNone/>
            </a:pPr>
            <a:r>
              <a:rPr lang="en-US" sz="2800" b="1" smtClean="0">
                <a:solidFill>
                  <a:srgbClr val="002060"/>
                </a:solidFill>
                <a:ea typeface="Calibri" pitchFamily="34" charset="0"/>
                <a:cs typeface="Times New Roman" pitchFamily="18" charset="0"/>
              </a:rPr>
              <a:t>    The distance between our countries is 1</a:t>
            </a:r>
            <a:r>
              <a:rPr lang="ru-RU" sz="2800" b="1" smtClean="0">
                <a:solidFill>
                  <a:srgbClr val="002060"/>
                </a:solidFill>
                <a:ea typeface="Calibri" pitchFamily="34" charset="0"/>
                <a:cs typeface="Times New Roman" pitchFamily="18" charset="0"/>
              </a:rPr>
              <a:t>000 </a:t>
            </a:r>
            <a:r>
              <a:rPr lang="en-US" sz="2800" b="1" smtClean="0">
                <a:solidFill>
                  <a:srgbClr val="002060"/>
                </a:solidFill>
                <a:ea typeface="Calibri" pitchFamily="34" charset="0"/>
                <a:cs typeface="Times New Roman" pitchFamily="18" charset="0"/>
              </a:rPr>
              <a:t>miles.      </a:t>
            </a:r>
          </a:p>
          <a:p>
            <a:pPr>
              <a:lnSpc>
                <a:spcPct val="90000"/>
              </a:lnSpc>
            </a:pPr>
            <a:endParaRPr lang="ru-RU" sz="900" b="1" smtClean="0">
              <a:solidFill>
                <a:srgbClr val="002060"/>
              </a:solidFill>
              <a:ea typeface="Calibri" pitchFamily="34" charset="0"/>
              <a:cs typeface="Times New Roman" pitchFamily="18" charset="0"/>
            </a:endParaRPr>
          </a:p>
          <a:p>
            <a:pPr>
              <a:lnSpc>
                <a:spcPct val="90000"/>
              </a:lnSpc>
              <a:buFont typeface="Arial" charset="0"/>
              <a:buNone/>
            </a:pPr>
            <a:r>
              <a:rPr lang="ru-RU" sz="2800" b="1" smtClean="0">
                <a:solidFill>
                  <a:srgbClr val="002060"/>
                </a:solidFill>
                <a:ea typeface="Calibri" pitchFamily="34" charset="0"/>
                <a:cs typeface="Times New Roman" pitchFamily="18" charset="0"/>
              </a:rPr>
              <a:t>    </a:t>
            </a:r>
            <a:r>
              <a:rPr lang="en-US" sz="2800" b="1" smtClean="0">
                <a:solidFill>
                  <a:srgbClr val="002060"/>
                </a:solidFill>
                <a:ea typeface="Calibri" pitchFamily="34" charset="0"/>
                <a:cs typeface="Times New Roman" pitchFamily="18" charset="0"/>
              </a:rPr>
              <a:t>We’ll be glad to meet you.</a:t>
            </a:r>
            <a:endParaRPr lang="ru-RU" sz="2800" b="1" smtClean="0">
              <a:solidFill>
                <a:srgbClr val="002060"/>
              </a:solidFill>
              <a:ea typeface="Calibri" pitchFamily="34" charset="0"/>
              <a:cs typeface="Times New Roman" pitchFamily="18" charset="0"/>
            </a:endParaRPr>
          </a:p>
          <a:p>
            <a:pPr>
              <a:lnSpc>
                <a:spcPct val="90000"/>
              </a:lnSpc>
            </a:pPr>
            <a:endParaRPr lang="ru-RU" sz="900" b="1" smtClean="0">
              <a:solidFill>
                <a:srgbClr val="002060"/>
              </a:solidFill>
              <a:ea typeface="Calibri" pitchFamily="34" charset="0"/>
              <a:cs typeface="Times New Roman" pitchFamily="18" charset="0"/>
            </a:endParaRPr>
          </a:p>
          <a:p>
            <a:pPr>
              <a:lnSpc>
                <a:spcPct val="90000"/>
              </a:lnSpc>
              <a:buFont typeface="Arial" charset="0"/>
              <a:buNone/>
            </a:pPr>
            <a:r>
              <a:rPr lang="ru-RU" sz="2800" b="1" smtClean="0">
                <a:solidFill>
                  <a:srgbClr val="002060"/>
                </a:solidFill>
                <a:ea typeface="Calibri" pitchFamily="34" charset="0"/>
                <a:cs typeface="Times New Roman" pitchFamily="18" charset="0"/>
              </a:rPr>
              <a:t>    </a:t>
            </a:r>
            <a:r>
              <a:rPr lang="en-US" sz="2800" b="1" smtClean="0">
                <a:solidFill>
                  <a:srgbClr val="002060"/>
                </a:solidFill>
                <a:ea typeface="Calibri" pitchFamily="34" charset="0"/>
                <a:cs typeface="Times New Roman" pitchFamily="18" charset="0"/>
              </a:rPr>
              <a:t>Best wishes,</a:t>
            </a:r>
            <a:endParaRPr lang="ru-RU" sz="2800" b="1" smtClean="0">
              <a:solidFill>
                <a:srgbClr val="002060"/>
              </a:solidFill>
              <a:ea typeface="Calibri" pitchFamily="34" charset="0"/>
              <a:cs typeface="Times New Roman" pitchFamily="18" charset="0"/>
            </a:endParaRPr>
          </a:p>
          <a:p>
            <a:pPr>
              <a:lnSpc>
                <a:spcPct val="90000"/>
              </a:lnSpc>
            </a:pPr>
            <a:endParaRPr lang="ru-RU" sz="900" b="1" smtClean="0">
              <a:solidFill>
                <a:srgbClr val="002060"/>
              </a:solidFill>
              <a:ea typeface="Calibri" pitchFamily="34" charset="0"/>
              <a:cs typeface="Times New Roman" pitchFamily="18" charset="0"/>
            </a:endParaRPr>
          </a:p>
          <a:p>
            <a:pPr>
              <a:lnSpc>
                <a:spcPct val="90000"/>
              </a:lnSpc>
              <a:buFont typeface="Arial" charset="0"/>
              <a:buNone/>
            </a:pPr>
            <a:r>
              <a:rPr lang="ru-RU" sz="2800" b="1" smtClean="0">
                <a:solidFill>
                  <a:srgbClr val="002060"/>
                </a:solidFill>
                <a:ea typeface="Calibri" pitchFamily="34" charset="0"/>
                <a:cs typeface="Times New Roman" pitchFamily="18" charset="0"/>
              </a:rPr>
              <a:t>    </a:t>
            </a:r>
            <a:r>
              <a:rPr lang="en-US" sz="2800" b="1" smtClean="0">
                <a:solidFill>
                  <a:srgbClr val="002060"/>
                </a:solidFill>
                <a:ea typeface="Calibri" pitchFamily="34" charset="0"/>
                <a:cs typeface="Times New Roman" pitchFamily="18" charset="0"/>
              </a:rPr>
              <a:t>Miss Chatter</a:t>
            </a:r>
          </a:p>
          <a:p>
            <a:pPr eaLnBrk="1" hangingPunct="1">
              <a:lnSpc>
                <a:spcPct val="90000"/>
              </a:lnSpc>
            </a:pPr>
            <a:endParaRPr lang="ru-RU" sz="3000" b="1" smtClean="0">
              <a:solidFill>
                <a:srgbClr val="002060"/>
              </a:solidFill>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Заголовок 1"/>
          <p:cNvSpPr>
            <a:spLocks noGrp="1"/>
          </p:cNvSpPr>
          <p:nvPr>
            <p:ph type="title"/>
          </p:nvPr>
        </p:nvSpPr>
        <p:spPr>
          <a:xfrm>
            <a:off x="500063" y="428625"/>
            <a:ext cx="8229600" cy="357188"/>
          </a:xfrm>
        </p:spPr>
        <p:txBody>
          <a:bodyPr/>
          <a:lstStyle/>
          <a:p>
            <a:pPr algn="l" eaLnBrk="1" hangingPunct="1"/>
            <a:r>
              <a:rPr lang="ru-RU" sz="3600" b="1" smtClean="0">
                <a:solidFill>
                  <a:srgbClr val="002060"/>
                </a:solidFill>
              </a:rPr>
              <a:t>Королева Елизавета </a:t>
            </a:r>
            <a:r>
              <a:rPr lang="en-US" sz="3600" b="1" smtClean="0">
                <a:solidFill>
                  <a:srgbClr val="002060"/>
                </a:solidFill>
              </a:rPr>
              <a:t>II</a:t>
            </a:r>
            <a:r>
              <a:rPr lang="ru-RU" sz="3600" b="1" smtClean="0">
                <a:solidFill>
                  <a:srgbClr val="FF0000"/>
                </a:solidFill>
              </a:rPr>
              <a:t/>
            </a:r>
            <a:br>
              <a:rPr lang="ru-RU" sz="3600" b="1" smtClean="0">
                <a:solidFill>
                  <a:srgbClr val="FF0000"/>
                </a:solidFill>
              </a:rPr>
            </a:br>
            <a:r>
              <a:rPr lang="en-US" sz="3600" b="1" smtClean="0">
                <a:solidFill>
                  <a:srgbClr val="FF0000"/>
                </a:solidFill>
              </a:rPr>
              <a:t>The Queen Elizabeth II</a:t>
            </a:r>
            <a:endParaRPr lang="ru-RU" sz="3600" b="1" smtClean="0">
              <a:solidFill>
                <a:srgbClr val="FF0000"/>
              </a:solidFill>
            </a:endParaRPr>
          </a:p>
        </p:txBody>
      </p:sp>
      <p:pic>
        <p:nvPicPr>
          <p:cNvPr id="73730" name="Picture 2"/>
          <p:cNvPicPr>
            <a:picLocks noChangeAspect="1" noChangeArrowheads="1"/>
          </p:cNvPicPr>
          <p:nvPr/>
        </p:nvPicPr>
        <p:blipFill>
          <a:blip r:embed="rId2"/>
          <a:srcRect/>
          <a:stretch>
            <a:fillRect/>
          </a:stretch>
        </p:blipFill>
        <p:spPr bwMode="auto">
          <a:xfrm>
            <a:off x="0" y="3357563"/>
            <a:ext cx="4718050" cy="3500437"/>
          </a:xfrm>
          <a:prstGeom prst="rect">
            <a:avLst/>
          </a:prstGeom>
          <a:noFill/>
          <a:ln w="9525">
            <a:noFill/>
            <a:miter lim="800000"/>
            <a:headEnd/>
            <a:tailEnd/>
          </a:ln>
        </p:spPr>
      </p:pic>
      <p:pic>
        <p:nvPicPr>
          <p:cNvPr id="73731" name="Picture 4"/>
          <p:cNvPicPr>
            <a:picLocks noChangeAspect="1" noChangeArrowheads="1"/>
          </p:cNvPicPr>
          <p:nvPr/>
        </p:nvPicPr>
        <p:blipFill>
          <a:blip r:embed="rId3"/>
          <a:srcRect/>
          <a:stretch>
            <a:fillRect/>
          </a:stretch>
        </p:blipFill>
        <p:spPr bwMode="auto">
          <a:xfrm>
            <a:off x="4843463" y="3357563"/>
            <a:ext cx="4300537" cy="3500437"/>
          </a:xfrm>
          <a:prstGeom prst="rect">
            <a:avLst/>
          </a:prstGeom>
          <a:noFill/>
          <a:ln w="9525">
            <a:noFill/>
            <a:miter lim="800000"/>
            <a:headEnd/>
            <a:tailEnd/>
          </a:ln>
        </p:spPr>
      </p:pic>
      <p:pic>
        <p:nvPicPr>
          <p:cNvPr id="73732" name="Рисунок 2"/>
          <p:cNvPicPr>
            <a:picLocks noChangeAspect="1"/>
          </p:cNvPicPr>
          <p:nvPr/>
        </p:nvPicPr>
        <p:blipFill>
          <a:blip r:embed="rId4"/>
          <a:srcRect/>
          <a:stretch>
            <a:fillRect/>
          </a:stretch>
        </p:blipFill>
        <p:spPr bwMode="auto">
          <a:xfrm>
            <a:off x="1000125" y="1214438"/>
            <a:ext cx="3336925" cy="1978025"/>
          </a:xfrm>
          <a:prstGeom prst="rect">
            <a:avLst/>
          </a:prstGeom>
          <a:noFill/>
          <a:ln w="9525">
            <a:noFill/>
            <a:miter lim="800000"/>
            <a:headEnd/>
            <a:tailEnd/>
          </a:ln>
        </p:spPr>
      </p:pic>
      <p:pic>
        <p:nvPicPr>
          <p:cNvPr id="73733" name="Рисунок 4"/>
          <p:cNvPicPr>
            <a:picLocks noChangeAspect="1"/>
          </p:cNvPicPr>
          <p:nvPr/>
        </p:nvPicPr>
        <p:blipFill>
          <a:blip r:embed="rId5"/>
          <a:srcRect/>
          <a:stretch>
            <a:fillRect/>
          </a:stretch>
        </p:blipFill>
        <p:spPr bwMode="auto">
          <a:xfrm>
            <a:off x="5500688" y="357188"/>
            <a:ext cx="3217862" cy="242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Заголовок 1"/>
          <p:cNvSpPr>
            <a:spLocks noGrp="1"/>
          </p:cNvSpPr>
          <p:nvPr>
            <p:ph type="title"/>
          </p:nvPr>
        </p:nvSpPr>
        <p:spPr/>
        <p:txBody>
          <a:bodyPr/>
          <a:lstStyle/>
          <a:p>
            <a:endParaRPr lang="ru-RU" smtClean="0"/>
          </a:p>
        </p:txBody>
      </p:sp>
      <p:sp>
        <p:nvSpPr>
          <p:cNvPr id="74754" name="Содержимое 2"/>
          <p:cNvSpPr>
            <a:spLocks noGrp="1"/>
          </p:cNvSpPr>
          <p:nvPr>
            <p:ph idx="1"/>
          </p:nvPr>
        </p:nvSpPr>
        <p:spPr/>
        <p:txBody>
          <a:bodyPr/>
          <a:lstStyle/>
          <a:p>
            <a:endParaRPr lang="ru-RU" smtClean="0"/>
          </a:p>
        </p:txBody>
      </p:sp>
      <p:pic>
        <p:nvPicPr>
          <p:cNvPr id="74755" name="Picture 2"/>
          <p:cNvPicPr>
            <a:picLocks noChangeAspect="1" noChangeArrowheads="1"/>
          </p:cNvPicPr>
          <p:nvPr/>
        </p:nvPicPr>
        <p:blipFill>
          <a:blip r:embed="rId2"/>
          <a:srcRect/>
          <a:stretch>
            <a:fillRect/>
          </a:stretch>
        </p:blipFill>
        <p:spPr bwMode="auto">
          <a:xfrm>
            <a:off x="0" y="0"/>
            <a:ext cx="9202738" cy="6858000"/>
          </a:xfrm>
          <a:prstGeom prst="rect">
            <a:avLst/>
          </a:prstGeom>
          <a:noFill/>
          <a:ln w="9525">
            <a:noFill/>
            <a:miter lim="800000"/>
            <a:headEnd/>
            <a:tailEnd/>
          </a:ln>
        </p:spPr>
      </p:pic>
      <p:sp>
        <p:nvSpPr>
          <p:cNvPr id="74756" name="Прямоугольник 4"/>
          <p:cNvSpPr>
            <a:spLocks noChangeArrowheads="1"/>
          </p:cNvSpPr>
          <p:nvPr/>
        </p:nvSpPr>
        <p:spPr bwMode="auto">
          <a:xfrm>
            <a:off x="857250" y="0"/>
            <a:ext cx="7643813" cy="708025"/>
          </a:xfrm>
          <a:prstGeom prst="rect">
            <a:avLst/>
          </a:prstGeom>
          <a:noFill/>
          <a:ln w="9525">
            <a:noFill/>
            <a:miter lim="800000"/>
            <a:headEnd/>
            <a:tailEnd/>
          </a:ln>
        </p:spPr>
        <p:txBody>
          <a:bodyPr>
            <a:spAutoFit/>
          </a:bodyPr>
          <a:lstStyle/>
          <a:p>
            <a:r>
              <a:rPr lang="ru-RU" sz="4000" b="1">
                <a:solidFill>
                  <a:srgbClr val="FF0000"/>
                </a:solidFill>
                <a:latin typeface="Calibri" pitchFamily="34" charset="0"/>
              </a:rPr>
              <a:t>Букингемский дворец </a:t>
            </a:r>
            <a:endParaRPr lang="ru-RU" sz="4000">
              <a:solidFill>
                <a:srgbClr val="FF0000"/>
              </a:solidFill>
              <a:latin typeface="Calibri"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Заголовок 1"/>
          <p:cNvSpPr>
            <a:spLocks noGrp="1"/>
          </p:cNvSpPr>
          <p:nvPr>
            <p:ph type="title"/>
          </p:nvPr>
        </p:nvSpPr>
        <p:spPr/>
        <p:txBody>
          <a:bodyPr/>
          <a:lstStyle/>
          <a:p>
            <a:pPr eaLnBrk="1" hangingPunct="1"/>
            <a:endParaRPr lang="ru-RU" smtClean="0"/>
          </a:p>
        </p:txBody>
      </p:sp>
      <p:sp>
        <p:nvSpPr>
          <p:cNvPr id="75778" name="Содержимое 2"/>
          <p:cNvSpPr>
            <a:spLocks noGrp="1"/>
          </p:cNvSpPr>
          <p:nvPr>
            <p:ph idx="1"/>
          </p:nvPr>
        </p:nvSpPr>
        <p:spPr/>
        <p:txBody>
          <a:bodyPr/>
          <a:lstStyle/>
          <a:p>
            <a:pPr eaLnBrk="1" hangingPunct="1"/>
            <a:endParaRPr lang="ru-RU" smtClean="0"/>
          </a:p>
        </p:txBody>
      </p:sp>
      <p:pic>
        <p:nvPicPr>
          <p:cNvPr id="75779" name="Рисунок 4" descr="C:\Users\М\Documents\b1c94f38986e06b25b43c0c09559af1e.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p:cNvSpPr>
          <p:nvPr>
            <p:ph type="title"/>
          </p:nvPr>
        </p:nvSpPr>
        <p:spPr/>
        <p:txBody>
          <a:bodyPr/>
          <a:lstStyle/>
          <a:p>
            <a:pPr eaLnBrk="1" hangingPunct="1"/>
            <a:endParaRPr lang="ru-RU" smtClean="0"/>
          </a:p>
        </p:txBody>
      </p:sp>
      <p:sp>
        <p:nvSpPr>
          <p:cNvPr id="76802" name="Rectangle 3"/>
          <p:cNvSpPr>
            <a:spLocks noGrp="1"/>
          </p:cNvSpPr>
          <p:nvPr>
            <p:ph type="body" idx="1"/>
          </p:nvPr>
        </p:nvSpPr>
        <p:spPr/>
        <p:txBody>
          <a:bodyPr/>
          <a:lstStyle/>
          <a:p>
            <a:pPr eaLnBrk="1" hangingPunct="1"/>
            <a:endParaRPr lang="ru-RU" smtClean="0"/>
          </a:p>
        </p:txBody>
      </p:sp>
      <p:pic>
        <p:nvPicPr>
          <p:cNvPr id="76803" name="Picture 2"/>
          <p:cNvPicPr>
            <a:picLocks noChangeAspect="1" noChangeArrowheads="1"/>
          </p:cNvPicPr>
          <p:nvPr/>
        </p:nvPicPr>
        <p:blipFill>
          <a:blip r:embed="rId2"/>
          <a:srcRect/>
          <a:stretch>
            <a:fillRect/>
          </a:stretch>
        </p:blipFill>
        <p:spPr bwMode="auto">
          <a:xfrm>
            <a:off x="230188" y="260350"/>
            <a:ext cx="8913812" cy="5929313"/>
          </a:xfrm>
          <a:prstGeom prst="rect">
            <a:avLst/>
          </a:prstGeom>
          <a:noFill/>
          <a:ln w="9525">
            <a:noFill/>
            <a:miter lim="800000"/>
            <a:headEnd/>
            <a:tailEnd/>
          </a:ln>
        </p:spPr>
      </p:pic>
      <p:pic>
        <p:nvPicPr>
          <p:cNvPr id="76804" name="Picture 2"/>
          <p:cNvPicPr>
            <a:picLocks noChangeAspect="1" noChangeArrowheads="1"/>
          </p:cNvPicPr>
          <p:nvPr/>
        </p:nvPicPr>
        <p:blipFill>
          <a:blip r:embed="rId3"/>
          <a:srcRect/>
          <a:stretch>
            <a:fillRect/>
          </a:stretch>
        </p:blipFill>
        <p:spPr bwMode="auto">
          <a:xfrm>
            <a:off x="1928813" y="5643563"/>
            <a:ext cx="5495925" cy="544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Содержимое 2"/>
          <p:cNvSpPr>
            <a:spLocks noGrp="1"/>
          </p:cNvSpPr>
          <p:nvPr>
            <p:ph idx="1"/>
          </p:nvPr>
        </p:nvSpPr>
        <p:spPr>
          <a:xfrm>
            <a:off x="1142976" y="500042"/>
            <a:ext cx="7543824" cy="5626121"/>
          </a:xfrm>
        </p:spPr>
        <p:txBody>
          <a:bodyPr/>
          <a:lstStyle/>
          <a:p>
            <a:pPr>
              <a:buNone/>
            </a:pPr>
            <a:r>
              <a:rPr lang="ru-RU" sz="4000" b="1" dirty="0" smtClean="0">
                <a:solidFill>
                  <a:srgbClr val="FF0000"/>
                </a:solidFill>
              </a:rPr>
              <a:t>          </a:t>
            </a:r>
            <a:r>
              <a:rPr lang="en-US" sz="4000" b="1" dirty="0" smtClean="0">
                <a:solidFill>
                  <a:srgbClr val="FF0000"/>
                </a:solidFill>
              </a:rPr>
              <a:t>LET</a:t>
            </a:r>
            <a:r>
              <a:rPr lang="ru-RU" sz="4000" b="1" dirty="0" smtClean="0">
                <a:solidFill>
                  <a:srgbClr val="FF0000"/>
                </a:solidFill>
              </a:rPr>
              <a:t>’</a:t>
            </a:r>
            <a:r>
              <a:rPr lang="en-US" sz="4000" b="1" dirty="0" smtClean="0">
                <a:solidFill>
                  <a:srgbClr val="FF0000"/>
                </a:solidFill>
              </a:rPr>
              <a:t>S DO EXERCISES</a:t>
            </a:r>
            <a:r>
              <a:rPr lang="ru-RU" sz="4000" b="1" dirty="0" smtClean="0">
                <a:solidFill>
                  <a:srgbClr val="FF0000"/>
                </a:solidFill>
              </a:rPr>
              <a:t>              </a:t>
            </a:r>
          </a:p>
          <a:p>
            <a:r>
              <a:rPr lang="en-US" sz="4000" b="1" dirty="0" smtClean="0">
                <a:solidFill>
                  <a:srgbClr val="FF0000"/>
                </a:solidFill>
              </a:rPr>
              <a:t>One, two – tie your shoe! </a:t>
            </a:r>
            <a:endParaRPr lang="ru-RU" sz="4000" b="1" dirty="0" smtClean="0">
              <a:solidFill>
                <a:srgbClr val="FF0000"/>
              </a:solidFill>
            </a:endParaRPr>
          </a:p>
          <a:p>
            <a:r>
              <a:rPr lang="en-US" sz="4000" b="1" dirty="0" smtClean="0">
                <a:solidFill>
                  <a:srgbClr val="FF0000"/>
                </a:solidFill>
              </a:rPr>
              <a:t>Three, four – mop the floor! </a:t>
            </a:r>
            <a:endParaRPr lang="ru-RU" sz="4000" b="1" dirty="0" smtClean="0">
              <a:solidFill>
                <a:srgbClr val="FF0000"/>
              </a:solidFill>
            </a:endParaRPr>
          </a:p>
          <a:p>
            <a:r>
              <a:rPr lang="en-US" sz="4000" b="1" dirty="0" smtClean="0">
                <a:solidFill>
                  <a:srgbClr val="FF0000"/>
                </a:solidFill>
              </a:rPr>
              <a:t>Five, six – pick up bricks! </a:t>
            </a:r>
            <a:endParaRPr lang="ru-RU" sz="4000" b="1" dirty="0" smtClean="0">
              <a:solidFill>
                <a:srgbClr val="FF0000"/>
              </a:solidFill>
            </a:endParaRPr>
          </a:p>
          <a:p>
            <a:r>
              <a:rPr lang="en-US" sz="4000" b="1" dirty="0" smtClean="0">
                <a:solidFill>
                  <a:srgbClr val="FF0000"/>
                </a:solidFill>
              </a:rPr>
              <a:t>Seven, eight – wash a plate! </a:t>
            </a:r>
            <a:endParaRPr lang="ru-RU" sz="4000" b="1" dirty="0" smtClean="0">
              <a:solidFill>
                <a:srgbClr val="FF0000"/>
              </a:solidFill>
            </a:endParaRPr>
          </a:p>
          <a:p>
            <a:r>
              <a:rPr lang="en-US" sz="4000" b="1" dirty="0" smtClean="0">
                <a:solidFill>
                  <a:srgbClr val="FF0000"/>
                </a:solidFill>
              </a:rPr>
              <a:t>Nine</a:t>
            </a:r>
            <a:r>
              <a:rPr lang="ru-RU" sz="4000" b="1" dirty="0" smtClean="0">
                <a:solidFill>
                  <a:srgbClr val="FF0000"/>
                </a:solidFill>
              </a:rPr>
              <a:t>, </a:t>
            </a:r>
            <a:r>
              <a:rPr lang="en-US" sz="4000" b="1" dirty="0" smtClean="0">
                <a:solidFill>
                  <a:srgbClr val="FF0000"/>
                </a:solidFill>
              </a:rPr>
              <a:t>ten</a:t>
            </a:r>
            <a:r>
              <a:rPr lang="ru-RU" sz="4000" b="1" dirty="0" smtClean="0">
                <a:solidFill>
                  <a:srgbClr val="FF0000"/>
                </a:solidFill>
              </a:rPr>
              <a:t> – </a:t>
            </a:r>
            <a:r>
              <a:rPr lang="en-US" sz="4000" b="1" dirty="0" smtClean="0">
                <a:solidFill>
                  <a:srgbClr val="FF0000"/>
                </a:solidFill>
              </a:rPr>
              <a:t>begin again</a:t>
            </a:r>
            <a:r>
              <a:rPr lang="ru-RU" sz="4000" b="1" dirty="0" smtClean="0">
                <a:solidFill>
                  <a:srgbClr val="FF0000"/>
                </a:solidFill>
              </a:rPr>
              <a:t>! </a:t>
            </a:r>
          </a:p>
          <a:p>
            <a:pPr eaLnBrk="1" hangingPunct="1"/>
            <a:endParaRPr lang="ru-RU" sz="4000" b="1" dirty="0" smtClean="0">
              <a:solidFill>
                <a:srgbClr val="FF0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Заголовок 1"/>
          <p:cNvSpPr>
            <a:spLocks noGrp="1"/>
          </p:cNvSpPr>
          <p:nvPr>
            <p:ph type="title"/>
          </p:nvPr>
        </p:nvSpPr>
        <p:spPr/>
        <p:txBody>
          <a:bodyPr/>
          <a:lstStyle/>
          <a:p>
            <a:endParaRPr lang="ru-RU" smtClean="0"/>
          </a:p>
        </p:txBody>
      </p:sp>
      <p:sp>
        <p:nvSpPr>
          <p:cNvPr id="78850" name="Содержимое 2"/>
          <p:cNvSpPr>
            <a:spLocks noGrp="1"/>
          </p:cNvSpPr>
          <p:nvPr>
            <p:ph idx="1"/>
          </p:nvPr>
        </p:nvSpPr>
        <p:spPr/>
        <p:txBody>
          <a:bodyPr/>
          <a:lstStyle/>
          <a:p>
            <a:endParaRPr lang="ru-RU" smtClean="0"/>
          </a:p>
        </p:txBody>
      </p:sp>
      <p:pic>
        <p:nvPicPr>
          <p:cNvPr id="78851" name="Picture 2"/>
          <p:cNvPicPr>
            <a:picLocks noChangeAspect="1" noChangeArrowheads="1"/>
          </p:cNvPicPr>
          <p:nvPr/>
        </p:nvPicPr>
        <p:blipFill>
          <a:blip r:embed="rId2"/>
          <a:srcRect/>
          <a:stretch>
            <a:fillRect/>
          </a:stretch>
        </p:blipFill>
        <p:spPr bwMode="auto">
          <a:xfrm>
            <a:off x="-82550" y="0"/>
            <a:ext cx="9226550" cy="6864350"/>
          </a:xfrm>
          <a:prstGeom prst="rect">
            <a:avLst/>
          </a:prstGeom>
          <a:noFill/>
          <a:ln w="9525">
            <a:noFill/>
            <a:miter lim="800000"/>
            <a:headEnd/>
            <a:tailEnd/>
          </a:ln>
        </p:spPr>
      </p:pic>
      <p:sp>
        <p:nvSpPr>
          <p:cNvPr id="5" name="Прямоугольник 4"/>
          <p:cNvSpPr/>
          <p:nvPr/>
        </p:nvSpPr>
        <p:spPr>
          <a:xfrm>
            <a:off x="0" y="357167"/>
            <a:ext cx="6858000" cy="769441"/>
          </a:xfrm>
          <a:prstGeom prst="rect">
            <a:avLst/>
          </a:prstGeom>
        </p:spPr>
        <p:txBody>
          <a:bodyPr>
            <a:spAutoFit/>
          </a:bodyPr>
          <a:lstStyle/>
          <a:p>
            <a:pPr>
              <a:defRPr/>
            </a:pPr>
            <a:r>
              <a:rPr lang="en-US" sz="44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Welcome to</a:t>
            </a:r>
            <a:r>
              <a:rPr lang="ru-RU" sz="44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 </a:t>
            </a:r>
            <a:r>
              <a:rPr lang="en-US" sz="44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Green School </a:t>
            </a:r>
            <a:endParaRPr lang="ru-RU" sz="4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Заголовок 1"/>
          <p:cNvSpPr>
            <a:spLocks noGrp="1"/>
          </p:cNvSpPr>
          <p:nvPr>
            <p:ph type="title"/>
          </p:nvPr>
        </p:nvSpPr>
        <p:spPr>
          <a:xfrm>
            <a:off x="214313" y="0"/>
            <a:ext cx="8929687" cy="571500"/>
          </a:xfrm>
        </p:spPr>
        <p:txBody>
          <a:bodyPr/>
          <a:lstStyle/>
          <a:p>
            <a:pPr algn="l" eaLnBrk="1" hangingPunct="1"/>
            <a:r>
              <a:rPr lang="en-US" b="1" smtClean="0">
                <a:solidFill>
                  <a:srgbClr val="232C12"/>
                </a:solidFill>
              </a:rPr>
              <a:t>    </a:t>
            </a:r>
            <a:r>
              <a:rPr lang="ru-RU" b="1" smtClean="0">
                <a:solidFill>
                  <a:srgbClr val="232C12"/>
                </a:solidFill>
              </a:rPr>
              <a:t>Лесная школа </a:t>
            </a:r>
            <a:r>
              <a:rPr lang="en-US" b="1" smtClean="0">
                <a:solidFill>
                  <a:srgbClr val="232C12"/>
                </a:solidFill>
              </a:rPr>
              <a:t>     Green School</a:t>
            </a:r>
            <a:r>
              <a:rPr lang="en-US" b="1" smtClean="0">
                <a:solidFill>
                  <a:srgbClr val="002060"/>
                </a:solidFill>
                <a:ea typeface="Calibri" pitchFamily="34" charset="0"/>
                <a:cs typeface="Times New Roman" pitchFamily="18" charset="0"/>
              </a:rPr>
              <a:t> </a:t>
            </a:r>
            <a:endParaRPr lang="ru-RU" b="1" smtClean="0">
              <a:solidFill>
                <a:srgbClr val="232C12"/>
              </a:solidFill>
            </a:endParaRPr>
          </a:p>
        </p:txBody>
      </p:sp>
      <p:pic>
        <p:nvPicPr>
          <p:cNvPr id="79875" name="Picture 2"/>
          <p:cNvPicPr>
            <a:picLocks noChangeAspect="1" noChangeArrowheads="1"/>
          </p:cNvPicPr>
          <p:nvPr/>
        </p:nvPicPr>
        <p:blipFill>
          <a:blip r:embed="rId3"/>
          <a:srcRect/>
          <a:stretch>
            <a:fillRect/>
          </a:stretch>
        </p:blipFill>
        <p:spPr bwMode="auto">
          <a:xfrm>
            <a:off x="0" y="500063"/>
            <a:ext cx="9144000" cy="6357937"/>
          </a:xfrm>
          <a:prstGeom prst="rect">
            <a:avLst/>
          </a:prstGeom>
          <a:noFill/>
          <a:ln w="9525">
            <a:noFill/>
            <a:miter lim="800000"/>
            <a:headEnd/>
            <a:tailEnd/>
          </a:ln>
        </p:spPr>
      </p:pic>
      <p:pic>
        <p:nvPicPr>
          <p:cNvPr id="5" name="00. 2 - Unit 1, Lesson 1, Exercise 1.mp3">
            <a:hlinkClick r:id="" action="ppaction://media"/>
          </p:cNvPr>
          <p:cNvPicPr>
            <a:picLocks noGrp="1" noRot="1" noChangeAspect="1"/>
          </p:cNvPicPr>
          <p:nvPr>
            <p:ph idx="1"/>
            <a:audioFile r:link="rId1"/>
          </p:nvPr>
        </p:nvPicPr>
        <p:blipFill>
          <a:blip r:embed="rId4"/>
          <a:stretch>
            <a:fillRect/>
          </a:stretch>
        </p:blipFill>
        <p:spPr>
          <a:xfrm>
            <a:off x="4419600" y="3711575"/>
            <a:ext cx="304800" cy="304800"/>
          </a:xfrm>
          <a:prstGeom prst="rect">
            <a:avLst/>
          </a:prstGeom>
        </p:spPr>
      </p:pic>
    </p:spTree>
  </p:cSld>
  <p:clrMapOvr>
    <a:masterClrMapping/>
  </p:clrMapOvr>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Заголовок 1"/>
          <p:cNvSpPr>
            <a:spLocks noGrp="1"/>
          </p:cNvSpPr>
          <p:nvPr>
            <p:ph type="title"/>
          </p:nvPr>
        </p:nvSpPr>
        <p:spPr/>
        <p:txBody>
          <a:bodyPr/>
          <a:lstStyle/>
          <a:p>
            <a:pPr algn="l" eaLnBrk="1" hangingPunct="1"/>
            <a:r>
              <a:rPr lang="en-US" sz="3600" b="1" smtClean="0">
                <a:solidFill>
                  <a:srgbClr val="002060"/>
                </a:solidFill>
              </a:rPr>
              <a:t>Work in groups               </a:t>
            </a:r>
            <a:r>
              <a:rPr lang="ru-RU" sz="3600" b="1" smtClean="0">
                <a:solidFill>
                  <a:srgbClr val="232C12"/>
                </a:solidFill>
              </a:rPr>
              <a:t>Работа в группах</a:t>
            </a:r>
          </a:p>
        </p:txBody>
      </p:sp>
      <p:pic>
        <p:nvPicPr>
          <p:cNvPr id="80898" name="Picture 2"/>
          <p:cNvPicPr>
            <a:picLocks noGrp="1" noChangeAspect="1" noChangeArrowheads="1"/>
          </p:cNvPicPr>
          <p:nvPr>
            <p:ph idx="1"/>
          </p:nvPr>
        </p:nvPicPr>
        <p:blipFill>
          <a:blip r:embed="rId2"/>
          <a:srcRect/>
          <a:stretch>
            <a:fillRect/>
          </a:stretch>
        </p:blipFill>
        <p:spPr>
          <a:xfrm>
            <a:off x="1214438" y="2357438"/>
            <a:ext cx="1928812" cy="500062"/>
          </a:xfrm>
        </p:spPr>
      </p:pic>
      <p:sp>
        <p:nvSpPr>
          <p:cNvPr id="80899" name="Прямоугольник 4"/>
          <p:cNvSpPr>
            <a:spLocks noChangeArrowheads="1"/>
          </p:cNvSpPr>
          <p:nvPr/>
        </p:nvSpPr>
        <p:spPr bwMode="auto">
          <a:xfrm>
            <a:off x="4052888" y="2214563"/>
            <a:ext cx="3519487" cy="646112"/>
          </a:xfrm>
          <a:prstGeom prst="rect">
            <a:avLst/>
          </a:prstGeom>
          <a:noFill/>
          <a:ln w="9525">
            <a:noFill/>
            <a:miter lim="800000"/>
            <a:headEnd/>
            <a:tailEnd/>
          </a:ln>
        </p:spPr>
        <p:txBody>
          <a:bodyPr>
            <a:spAutoFit/>
          </a:bodyPr>
          <a:lstStyle/>
          <a:p>
            <a:r>
              <a:rPr lang="en-US" b="1">
                <a:solidFill>
                  <a:srgbClr val="232C12"/>
                </a:solidFill>
                <a:latin typeface="Calibri" pitchFamily="34" charset="0"/>
              </a:rPr>
              <a:t>                       </a:t>
            </a:r>
            <a:r>
              <a:rPr lang="ru-RU" sz="3600" b="1">
                <a:solidFill>
                  <a:srgbClr val="232C12"/>
                </a:solidFill>
                <a:latin typeface="Calibri" pitchFamily="34" charset="0"/>
              </a:rPr>
              <a:t>Диалоги</a:t>
            </a:r>
            <a:endParaRPr lang="ru-RU" sz="3600">
              <a:solidFill>
                <a:srgbClr val="232C12"/>
              </a:solidFill>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Заголовок 1"/>
          <p:cNvSpPr>
            <a:spLocks noGrp="1"/>
          </p:cNvSpPr>
          <p:nvPr>
            <p:ph type="title"/>
          </p:nvPr>
        </p:nvSpPr>
        <p:spPr>
          <a:xfrm>
            <a:off x="457200" y="500063"/>
            <a:ext cx="8229600" cy="1000125"/>
          </a:xfrm>
        </p:spPr>
        <p:txBody>
          <a:bodyPr/>
          <a:lstStyle/>
          <a:p>
            <a:pPr eaLnBrk="1" hangingPunct="1"/>
            <a:r>
              <a:rPr lang="ru-RU" sz="3200" b="1" smtClean="0">
                <a:solidFill>
                  <a:srgbClr val="232C12"/>
                </a:solidFill>
              </a:rPr>
              <a:t>Урок в лесной школе</a:t>
            </a:r>
            <a:r>
              <a:rPr lang="en-US" sz="3200" b="1" smtClean="0">
                <a:solidFill>
                  <a:srgbClr val="232C12"/>
                </a:solidFill>
              </a:rPr>
              <a:t/>
            </a:r>
            <a:br>
              <a:rPr lang="en-US" sz="3200" b="1" smtClean="0">
                <a:solidFill>
                  <a:srgbClr val="232C12"/>
                </a:solidFill>
              </a:rPr>
            </a:br>
            <a:r>
              <a:rPr lang="en-US" sz="3200" b="1" smtClean="0">
                <a:solidFill>
                  <a:srgbClr val="232C12"/>
                </a:solidFill>
              </a:rPr>
              <a:t>Lesson in the Green School</a:t>
            </a:r>
            <a:r>
              <a:rPr lang="en-US" sz="3200" b="1" smtClean="0">
                <a:solidFill>
                  <a:srgbClr val="002060"/>
                </a:solidFill>
                <a:ea typeface="Calibri" pitchFamily="34" charset="0"/>
                <a:cs typeface="Times New Roman" pitchFamily="18" charset="0"/>
              </a:rPr>
              <a:t> </a:t>
            </a:r>
            <a:r>
              <a:rPr lang="en-US" sz="3600" b="1" smtClean="0">
                <a:solidFill>
                  <a:srgbClr val="232C12"/>
                </a:solidFill>
              </a:rPr>
              <a:t/>
            </a:r>
            <a:br>
              <a:rPr lang="en-US" sz="3600" b="1" smtClean="0">
                <a:solidFill>
                  <a:srgbClr val="232C12"/>
                </a:solidFill>
              </a:rPr>
            </a:br>
            <a:endParaRPr lang="ru-RU" sz="3600" b="1" smtClean="0">
              <a:solidFill>
                <a:srgbClr val="232C12"/>
              </a:solidFill>
            </a:endParaRPr>
          </a:p>
        </p:txBody>
      </p:sp>
      <p:sp>
        <p:nvSpPr>
          <p:cNvPr id="81922" name="Содержимое 2"/>
          <p:cNvSpPr>
            <a:spLocks noGrp="1"/>
          </p:cNvSpPr>
          <p:nvPr>
            <p:ph idx="1"/>
          </p:nvPr>
        </p:nvSpPr>
        <p:spPr>
          <a:xfrm>
            <a:off x="457200" y="1214438"/>
            <a:ext cx="8229600" cy="4911725"/>
          </a:xfrm>
        </p:spPr>
        <p:txBody>
          <a:bodyPr/>
          <a:lstStyle/>
          <a:p>
            <a:pPr algn="ctr" eaLnBrk="1" hangingPunct="1">
              <a:buFont typeface="Arial" charset="0"/>
              <a:buNone/>
            </a:pPr>
            <a:r>
              <a:rPr lang="ru-RU" sz="2400" b="1" smtClean="0">
                <a:solidFill>
                  <a:srgbClr val="C00000"/>
                </a:solidFill>
              </a:rPr>
              <a:t>Игра «Получи слово»</a:t>
            </a:r>
            <a:endParaRPr lang="en-US" sz="2400" b="1" smtClean="0">
              <a:solidFill>
                <a:srgbClr val="C00000"/>
              </a:solidFill>
            </a:endParaRPr>
          </a:p>
          <a:p>
            <a:pPr algn="ctr" eaLnBrk="1" hangingPunct="1">
              <a:buFont typeface="Arial" charset="0"/>
              <a:buNone/>
            </a:pPr>
            <a:endParaRPr lang="en-US" sz="800" b="1" smtClean="0">
              <a:solidFill>
                <a:srgbClr val="C00000"/>
              </a:solidFill>
            </a:endParaRPr>
          </a:p>
          <a:p>
            <a:pPr eaLnBrk="1" hangingPunct="1">
              <a:buFont typeface="Arial" charset="0"/>
              <a:buNone/>
            </a:pPr>
            <a:r>
              <a:rPr lang="en-US" b="1" smtClean="0">
                <a:solidFill>
                  <a:srgbClr val="002060"/>
                </a:solidFill>
              </a:rPr>
              <a:t>    </a:t>
            </a:r>
            <a:endParaRPr lang="ru-RU" sz="2800" smtClean="0"/>
          </a:p>
        </p:txBody>
      </p:sp>
      <p:pic>
        <p:nvPicPr>
          <p:cNvPr id="81923" name="Picture 2"/>
          <p:cNvPicPr>
            <a:picLocks noChangeAspect="1" noChangeArrowheads="1"/>
          </p:cNvPicPr>
          <p:nvPr/>
        </p:nvPicPr>
        <p:blipFill>
          <a:blip r:embed="rId2"/>
          <a:srcRect/>
          <a:stretch>
            <a:fillRect/>
          </a:stretch>
        </p:blipFill>
        <p:spPr bwMode="auto">
          <a:xfrm>
            <a:off x="1357313" y="1643063"/>
            <a:ext cx="6858000" cy="507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Заголовок 1"/>
          <p:cNvSpPr>
            <a:spLocks noGrp="1"/>
          </p:cNvSpPr>
          <p:nvPr>
            <p:ph type="title"/>
          </p:nvPr>
        </p:nvSpPr>
        <p:spPr/>
        <p:txBody>
          <a:bodyPr/>
          <a:lstStyle/>
          <a:p>
            <a:r>
              <a:rPr lang="ru-RU" b="1" smtClean="0">
                <a:solidFill>
                  <a:srgbClr val="C00000"/>
                </a:solidFill>
              </a:rPr>
              <a:t>Игра</a:t>
            </a:r>
            <a:r>
              <a:rPr lang="en-US" b="1" smtClean="0">
                <a:solidFill>
                  <a:srgbClr val="C00000"/>
                </a:solidFill>
              </a:rPr>
              <a:t> </a:t>
            </a:r>
            <a:r>
              <a:rPr lang="ru-RU" b="1" smtClean="0">
                <a:solidFill>
                  <a:srgbClr val="C00000"/>
                </a:solidFill>
              </a:rPr>
              <a:t>«Получи слово»</a:t>
            </a:r>
            <a:r>
              <a:rPr lang="en-US" b="1" smtClean="0">
                <a:solidFill>
                  <a:srgbClr val="C00000"/>
                </a:solidFill>
              </a:rPr>
              <a:t/>
            </a:r>
            <a:br>
              <a:rPr lang="en-US" b="1" smtClean="0">
                <a:solidFill>
                  <a:srgbClr val="C00000"/>
                </a:solidFill>
              </a:rPr>
            </a:br>
            <a:endParaRPr lang="ru-RU" smtClean="0"/>
          </a:p>
        </p:txBody>
      </p:sp>
      <p:sp>
        <p:nvSpPr>
          <p:cNvPr id="3" name="Содержимое 2"/>
          <p:cNvSpPr>
            <a:spLocks noGrp="1"/>
          </p:cNvSpPr>
          <p:nvPr>
            <p:ph idx="1"/>
          </p:nvPr>
        </p:nvSpPr>
        <p:spPr>
          <a:xfrm>
            <a:off x="214313" y="1000125"/>
            <a:ext cx="8715375" cy="5126038"/>
          </a:xfrm>
        </p:spPr>
        <p:txBody>
          <a:bodyPr/>
          <a:lstStyle/>
          <a:p>
            <a:pPr>
              <a:lnSpc>
                <a:spcPct val="70000"/>
              </a:lnSpc>
              <a:buFont typeface="Arial" charset="0"/>
              <a:buNone/>
              <a:defRPr/>
            </a:pPr>
            <a:r>
              <a:rPr lang="ru-RU" sz="2800" b="1" dirty="0" smtClean="0">
                <a:solidFill>
                  <a:srgbClr val="002060"/>
                </a:solidFill>
              </a:rPr>
              <a:t>- Решите записанные в словесной форме примеры </a:t>
            </a:r>
          </a:p>
          <a:p>
            <a:pPr>
              <a:lnSpc>
                <a:spcPct val="70000"/>
              </a:lnSpc>
              <a:buFont typeface="Arial" charset="0"/>
              <a:buNone/>
              <a:defRPr/>
            </a:pPr>
            <a:r>
              <a:rPr lang="ru-RU" sz="2800" b="1" dirty="0" smtClean="0">
                <a:solidFill>
                  <a:srgbClr val="002060"/>
                </a:solidFill>
              </a:rPr>
              <a:t>     и  отгадайте закодированное слово </a:t>
            </a:r>
            <a:r>
              <a:rPr lang="en-US" sz="2800" b="1" dirty="0" smtClean="0">
                <a:solidFill>
                  <a:srgbClr val="002060"/>
                </a:solidFill>
              </a:rPr>
              <a:t>.</a:t>
            </a:r>
            <a:endParaRPr lang="ru-RU" sz="2800" b="1" dirty="0" smtClean="0">
              <a:solidFill>
                <a:srgbClr val="002060"/>
              </a:solidFill>
            </a:endParaRPr>
          </a:p>
          <a:p>
            <a:pPr marL="457200" indent="-457200">
              <a:lnSpc>
                <a:spcPct val="80000"/>
              </a:lnSpc>
              <a:buFontTx/>
              <a:buAutoNum type="arabicPeriod"/>
              <a:defRPr/>
            </a:pPr>
            <a:endParaRPr lang="ru-RU" sz="2800" b="1" dirty="0" smtClean="0"/>
          </a:p>
          <a:p>
            <a:pPr marL="457200" indent="-457200">
              <a:lnSpc>
                <a:spcPct val="80000"/>
              </a:lnSpc>
              <a:buFontTx/>
              <a:buAutoNum type="arabicPeriod"/>
              <a:defRPr/>
            </a:pPr>
            <a:r>
              <a:rPr lang="en-US" sz="2800" b="1" dirty="0" smtClean="0"/>
              <a:t>Three  plus  five  is …</a:t>
            </a:r>
          </a:p>
          <a:p>
            <a:pPr marL="457200" indent="-457200">
              <a:lnSpc>
                <a:spcPct val="80000"/>
              </a:lnSpc>
              <a:buFontTx/>
              <a:buAutoNum type="arabicPeriod" startAt="2"/>
              <a:defRPr/>
            </a:pPr>
            <a:r>
              <a:rPr lang="en-US" sz="2800" b="1" dirty="0" smtClean="0"/>
              <a:t>Fifteen  minus  three  is …</a:t>
            </a:r>
          </a:p>
          <a:p>
            <a:pPr marL="457200" indent="-457200">
              <a:lnSpc>
                <a:spcPct val="80000"/>
              </a:lnSpc>
              <a:buFontTx/>
              <a:buAutoNum type="arabicPeriod" startAt="3"/>
              <a:defRPr/>
            </a:pPr>
            <a:r>
              <a:rPr lang="en-US" sz="2800" b="1" dirty="0" smtClean="0"/>
              <a:t>Twenty  minus two is … </a:t>
            </a:r>
          </a:p>
          <a:p>
            <a:pPr marL="457200" indent="-457200">
              <a:lnSpc>
                <a:spcPct val="80000"/>
              </a:lnSpc>
              <a:buFontTx/>
              <a:buAutoNum type="arabicPeriod" startAt="4"/>
              <a:defRPr/>
            </a:pPr>
            <a:r>
              <a:rPr lang="en-US" sz="2800" b="1" dirty="0" smtClean="0"/>
              <a:t>Three plus  three  is …</a:t>
            </a:r>
            <a:endParaRPr lang="ru-RU" sz="2800" b="1" dirty="0" smtClean="0"/>
          </a:p>
          <a:p>
            <a:pPr marL="457200" indent="-457200">
              <a:lnSpc>
                <a:spcPct val="80000"/>
              </a:lnSpc>
              <a:buFontTx/>
              <a:buAutoNum type="arabicPeriod" startAt="5"/>
              <a:defRPr/>
            </a:pPr>
            <a:r>
              <a:rPr lang="en-US" sz="2800" b="1" dirty="0" smtClean="0"/>
              <a:t>Nine  plus  twelve  is …</a:t>
            </a:r>
            <a:endParaRPr lang="en-US" sz="2800" dirty="0" smtClean="0"/>
          </a:p>
          <a:p>
            <a:pPr>
              <a:lnSpc>
                <a:spcPct val="80000"/>
              </a:lnSpc>
              <a:buFont typeface="Arial" charset="0"/>
              <a:buNone/>
              <a:defRPr/>
            </a:pPr>
            <a:r>
              <a:rPr lang="en-US" sz="2800" b="1" dirty="0" smtClean="0"/>
              <a:t>6.  Twenty  five  minus six is… </a:t>
            </a:r>
            <a:endParaRPr lang="ru-RU" sz="2800" dirty="0" smtClean="0"/>
          </a:p>
          <a:p>
            <a:pPr>
              <a:defRPr/>
            </a:pPr>
            <a:endParaRPr lang="ru-RU" dirty="0"/>
          </a:p>
        </p:txBody>
      </p:sp>
      <p:graphicFrame>
        <p:nvGraphicFramePr>
          <p:cNvPr id="6" name="Таблица 5"/>
          <p:cNvGraphicFramePr>
            <a:graphicFrameLocks noGrp="1"/>
          </p:cNvGraphicFramePr>
          <p:nvPr/>
        </p:nvGraphicFramePr>
        <p:xfrm>
          <a:off x="4786313" y="2357438"/>
          <a:ext cx="4143375" cy="2571750"/>
        </p:xfrm>
        <a:graphic>
          <a:graphicData uri="http://schemas.openxmlformats.org/drawingml/2006/table">
            <a:tbl>
              <a:tblPr/>
              <a:tblGrid>
                <a:gridCol w="1298575"/>
                <a:gridCol w="647700"/>
                <a:gridCol w="1697037"/>
                <a:gridCol w="500063"/>
              </a:tblGrid>
              <a:tr h="514350">
                <a:tc>
                  <a:txBody>
                    <a:bodyPr/>
                    <a:lstStyle/>
                    <a:p>
                      <a:pPr marL="342900" marR="0" lvl="0" indent="-342900" algn="ctr" defTabSz="914400" rtl="0" eaLnBrk="1" fontAlgn="base" latinLnBrk="0" hangingPunct="1">
                        <a:lnSpc>
                          <a:spcPct val="11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Eleven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A</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Twenty</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O</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r h="5143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Eighteen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I</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Twenty-one</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r h="514350">
                <a:tc>
                  <a:txBody>
                    <a:bodyPr/>
                    <a:lstStyle/>
                    <a:p>
                      <a:pPr marL="342900" marR="0" lvl="0" indent="-342900" algn="ctr" defTabSz="914400" rtl="0" eaLnBrk="1" fontAlgn="base" latinLnBrk="0" hangingPunct="1">
                        <a:lnSpc>
                          <a:spcPct val="11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Seven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L</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Six</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E</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r h="5143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Eight</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F</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Ninteen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D</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r h="5143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Twelve</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R</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Thirteen</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00000"/>
                          </a:solidFill>
                          <a:effectLst/>
                          <a:latin typeface="Comic Sans MS" pitchFamily="66" charset="0"/>
                          <a:cs typeface="Times New Roman" pitchFamily="18" charset="0"/>
                        </a:rPr>
                        <a:t>T</a:t>
                      </a:r>
                      <a:endParaRPr kumimoji="0" lang="en-US" sz="1800" b="1" i="0" u="none" strike="noStrike" cap="none" normalizeH="0" baseline="0" smtClean="0">
                        <a:ln>
                          <a:noFill/>
                        </a:ln>
                        <a:solidFill>
                          <a:srgbClr val="C00000"/>
                        </a:solidFill>
                        <a:effectLst/>
                        <a:latin typeface="Times New Roman" pitchFamily="18" charset="0"/>
                        <a:cs typeface="Times New Roman" pitchFamily="18"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bl>
          </a:graphicData>
        </a:graphic>
      </p:graphicFrame>
      <p:graphicFrame>
        <p:nvGraphicFramePr>
          <p:cNvPr id="7" name="Таблица 6"/>
          <p:cNvGraphicFramePr>
            <a:graphicFrameLocks noGrp="1"/>
          </p:cNvGraphicFramePr>
          <p:nvPr/>
        </p:nvGraphicFramePr>
        <p:xfrm>
          <a:off x="1785938" y="5383213"/>
          <a:ext cx="5643603" cy="1118236"/>
        </p:xfrm>
        <a:graphic>
          <a:graphicData uri="http://schemas.openxmlformats.org/drawingml/2006/table">
            <a:tbl>
              <a:tblPr/>
              <a:tblGrid>
                <a:gridCol w="943123"/>
                <a:gridCol w="936395"/>
                <a:gridCol w="939761"/>
                <a:gridCol w="941441"/>
                <a:gridCol w="939760"/>
                <a:gridCol w="943123"/>
              </a:tblGrid>
              <a:tr h="368352">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r h="661036">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cap="none" normalizeH="0" baseline="0" dirty="0" smtClean="0">
                        <a:ln>
                          <a:noFill/>
                        </a:ln>
                        <a:solidFill>
                          <a:srgbClr val="FFFF00"/>
                        </a:solidFill>
                        <a:effectLst/>
                        <a:latin typeface="Times New Roman" pitchFamily="18" charset="0"/>
                        <a:ea typeface="Times New Roman" pitchFamily="18" charset="0"/>
                        <a:cs typeface="Arial" charset="0"/>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lang="ru-RU" sz="2400" b="1" dirty="0" smtClean="0">
                        <a:solidFill>
                          <a:srgbClr val="C00000"/>
                        </a:solidFill>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lang="ru-RU" sz="2400" b="1" dirty="0" smtClean="0">
                        <a:solidFill>
                          <a:srgbClr val="C00000"/>
                        </a:solidFill>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lang="ru-RU" sz="2400" b="1" dirty="0" smtClean="0">
                        <a:solidFill>
                          <a:srgbClr val="C00000"/>
                        </a:solidFill>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lang="ru-RU" sz="2400" b="1" dirty="0" smtClean="0">
                        <a:solidFill>
                          <a:srgbClr val="C00000"/>
                        </a:solidFill>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defRPr/>
                      </a:pPr>
                      <a:endParaRPr lang="ru-RU" sz="2400" b="1" dirty="0" smtClean="0">
                        <a:solidFill>
                          <a:srgbClr val="C00000"/>
                        </a:solidFill>
                      </a:endParaRPr>
                    </a:p>
                  </a:txBody>
                  <a:tcPr horzOverflow="overflow">
                    <a:lnL w="28575" cap="flat" cmpd="sng" algn="ctr">
                      <a:solidFill>
                        <a:srgbClr val="990099"/>
                      </a:solidFill>
                      <a:prstDash val="solid"/>
                      <a:round/>
                      <a:headEnd type="none" w="med" len="med"/>
                      <a:tailEnd type="none" w="med" len="med"/>
                    </a:lnL>
                    <a:lnR w="28575" cap="flat" cmpd="sng" algn="ctr">
                      <a:solidFill>
                        <a:srgbClr val="990099"/>
                      </a:solidFill>
                      <a:prstDash val="solid"/>
                      <a:round/>
                      <a:headEnd type="none" w="med" len="med"/>
                      <a:tailEnd type="none" w="med" len="med"/>
                    </a:lnR>
                    <a:lnT w="28575" cap="flat" cmpd="sng" algn="ctr">
                      <a:solidFill>
                        <a:srgbClr val="990099"/>
                      </a:solidFill>
                      <a:prstDash val="solid"/>
                      <a:round/>
                      <a:headEnd type="none" w="med" len="med"/>
                      <a:tailEnd type="none" w="med" len="med"/>
                    </a:lnT>
                    <a:lnB w="28575" cap="flat" cmpd="sng" algn="ctr">
                      <a:solidFill>
                        <a:srgbClr val="990099"/>
                      </a:solidFill>
                      <a:prstDash val="solid"/>
                      <a:round/>
                      <a:headEnd type="none" w="med" len="med"/>
                      <a:tailEnd type="none" w="med" len="med"/>
                    </a:lnB>
                    <a:lnTlToBr>
                      <a:noFill/>
                    </a:lnTlToBr>
                    <a:lnBlToTr>
                      <a:noFill/>
                    </a:lnBlToTr>
                    <a:noFill/>
                  </a:tcPr>
                </a:tc>
              </a:tr>
            </a:tbl>
          </a:graphicData>
        </a:graphic>
      </p:graphicFrame>
      <p:sp>
        <p:nvSpPr>
          <p:cNvPr id="8" name="Прямоугольник 7"/>
          <p:cNvSpPr>
            <a:spLocks noChangeArrowheads="1"/>
          </p:cNvSpPr>
          <p:nvPr/>
        </p:nvSpPr>
        <p:spPr bwMode="auto">
          <a:xfrm>
            <a:off x="1928813" y="5429250"/>
            <a:ext cx="571500" cy="461963"/>
          </a:xfrm>
          <a:prstGeom prst="rect">
            <a:avLst/>
          </a:prstGeom>
          <a:noFill/>
          <a:ln w="9525">
            <a:noFill/>
            <a:miter lim="800000"/>
            <a:headEnd/>
            <a:tailEnd/>
          </a:ln>
        </p:spPr>
        <p:txBody>
          <a:bodyPr>
            <a:spAutoFit/>
          </a:bodyPr>
          <a:lstStyle/>
          <a:p>
            <a:pPr algn="ctr"/>
            <a:r>
              <a:rPr lang="en-US" sz="2400" b="1">
                <a:solidFill>
                  <a:srgbClr val="000000"/>
                </a:solidFill>
                <a:latin typeface="Comic Sans MS" pitchFamily="66" charset="0"/>
                <a:cs typeface="Times New Roman" pitchFamily="18" charset="0"/>
              </a:rPr>
              <a:t>1</a:t>
            </a:r>
            <a:endParaRPr lang="ru-RU" sz="2400"/>
          </a:p>
        </p:txBody>
      </p:sp>
      <p:sp>
        <p:nvSpPr>
          <p:cNvPr id="9" name="Прямоугольник 8"/>
          <p:cNvSpPr>
            <a:spLocks noChangeArrowheads="1"/>
          </p:cNvSpPr>
          <p:nvPr/>
        </p:nvSpPr>
        <p:spPr bwMode="auto">
          <a:xfrm>
            <a:off x="3000375" y="5429250"/>
            <a:ext cx="449263" cy="461963"/>
          </a:xfrm>
          <a:prstGeom prst="rect">
            <a:avLst/>
          </a:prstGeom>
          <a:noFill/>
          <a:ln w="9525">
            <a:noFill/>
            <a:miter lim="800000"/>
            <a:headEnd/>
            <a:tailEnd/>
          </a:ln>
        </p:spPr>
        <p:txBody>
          <a:bodyPr>
            <a:spAutoFit/>
          </a:bodyPr>
          <a:lstStyle/>
          <a:p>
            <a:r>
              <a:rPr lang="ru-RU" sz="2400" b="1">
                <a:solidFill>
                  <a:srgbClr val="000000"/>
                </a:solidFill>
                <a:latin typeface="Comic Sans MS" pitchFamily="66" charset="0"/>
              </a:rPr>
              <a:t>2</a:t>
            </a:r>
            <a:endParaRPr lang="ru-RU" sz="2400"/>
          </a:p>
        </p:txBody>
      </p:sp>
      <p:sp>
        <p:nvSpPr>
          <p:cNvPr id="10" name="Прямоугольник 9"/>
          <p:cNvSpPr>
            <a:spLocks noChangeArrowheads="1"/>
          </p:cNvSpPr>
          <p:nvPr/>
        </p:nvSpPr>
        <p:spPr bwMode="auto">
          <a:xfrm>
            <a:off x="3929063" y="5429250"/>
            <a:ext cx="449262" cy="461963"/>
          </a:xfrm>
          <a:prstGeom prst="rect">
            <a:avLst/>
          </a:prstGeom>
          <a:noFill/>
          <a:ln w="9525">
            <a:noFill/>
            <a:miter lim="800000"/>
            <a:headEnd/>
            <a:tailEnd/>
          </a:ln>
        </p:spPr>
        <p:txBody>
          <a:bodyPr>
            <a:spAutoFit/>
          </a:bodyPr>
          <a:lstStyle/>
          <a:p>
            <a:r>
              <a:rPr lang="ru-RU" sz="2400" b="1">
                <a:solidFill>
                  <a:srgbClr val="000000"/>
                </a:solidFill>
                <a:latin typeface="Comic Sans MS" pitchFamily="66" charset="0"/>
                <a:cs typeface="Times New Roman" pitchFamily="18" charset="0"/>
              </a:rPr>
              <a:t>3</a:t>
            </a:r>
            <a:endParaRPr lang="ru-RU" sz="2400"/>
          </a:p>
        </p:txBody>
      </p:sp>
      <p:sp>
        <p:nvSpPr>
          <p:cNvPr id="11" name="Прямоугольник 10"/>
          <p:cNvSpPr>
            <a:spLocks noChangeArrowheads="1"/>
          </p:cNvSpPr>
          <p:nvPr/>
        </p:nvSpPr>
        <p:spPr bwMode="auto">
          <a:xfrm>
            <a:off x="4857750" y="5429250"/>
            <a:ext cx="377825" cy="461963"/>
          </a:xfrm>
          <a:prstGeom prst="rect">
            <a:avLst/>
          </a:prstGeom>
          <a:noFill/>
          <a:ln w="9525">
            <a:noFill/>
            <a:miter lim="800000"/>
            <a:headEnd/>
            <a:tailEnd/>
          </a:ln>
        </p:spPr>
        <p:txBody>
          <a:bodyPr>
            <a:spAutoFit/>
          </a:bodyPr>
          <a:lstStyle/>
          <a:p>
            <a:r>
              <a:rPr lang="ru-RU" sz="2400" b="1">
                <a:solidFill>
                  <a:srgbClr val="000000"/>
                </a:solidFill>
                <a:latin typeface="Comic Sans MS" pitchFamily="66" charset="0"/>
                <a:cs typeface="Times New Roman" pitchFamily="18" charset="0"/>
              </a:rPr>
              <a:t>4</a:t>
            </a:r>
            <a:endParaRPr lang="ru-RU" sz="2400"/>
          </a:p>
        </p:txBody>
      </p:sp>
      <p:sp>
        <p:nvSpPr>
          <p:cNvPr id="12" name="Прямоугольник 11"/>
          <p:cNvSpPr>
            <a:spLocks noChangeArrowheads="1"/>
          </p:cNvSpPr>
          <p:nvPr/>
        </p:nvSpPr>
        <p:spPr bwMode="auto">
          <a:xfrm flipH="1">
            <a:off x="5857875" y="5429250"/>
            <a:ext cx="500063" cy="461963"/>
          </a:xfrm>
          <a:prstGeom prst="rect">
            <a:avLst/>
          </a:prstGeom>
          <a:noFill/>
          <a:ln w="9525">
            <a:noFill/>
            <a:miter lim="800000"/>
            <a:headEnd/>
            <a:tailEnd/>
          </a:ln>
        </p:spPr>
        <p:txBody>
          <a:bodyPr>
            <a:spAutoFit/>
          </a:bodyPr>
          <a:lstStyle/>
          <a:p>
            <a:r>
              <a:rPr lang="ru-RU" sz="2400" b="1">
                <a:solidFill>
                  <a:srgbClr val="000000"/>
                </a:solidFill>
                <a:latin typeface="Comic Sans MS" pitchFamily="66" charset="0"/>
                <a:cs typeface="Times New Roman" pitchFamily="18" charset="0"/>
              </a:rPr>
              <a:t>5</a:t>
            </a:r>
            <a:endParaRPr lang="ru-RU" sz="2400"/>
          </a:p>
        </p:txBody>
      </p:sp>
      <p:sp>
        <p:nvSpPr>
          <p:cNvPr id="13" name="Прямоугольник 12"/>
          <p:cNvSpPr>
            <a:spLocks noChangeArrowheads="1"/>
          </p:cNvSpPr>
          <p:nvPr/>
        </p:nvSpPr>
        <p:spPr bwMode="auto">
          <a:xfrm>
            <a:off x="6715125" y="5429250"/>
            <a:ext cx="428625" cy="461963"/>
          </a:xfrm>
          <a:prstGeom prst="rect">
            <a:avLst/>
          </a:prstGeom>
          <a:noFill/>
          <a:ln w="9525">
            <a:noFill/>
            <a:miter lim="800000"/>
            <a:headEnd/>
            <a:tailEnd/>
          </a:ln>
        </p:spPr>
        <p:txBody>
          <a:bodyPr>
            <a:spAutoFit/>
          </a:bodyPr>
          <a:lstStyle/>
          <a:p>
            <a:r>
              <a:rPr lang="ru-RU" sz="2400" b="1">
                <a:solidFill>
                  <a:srgbClr val="000000"/>
                </a:solidFill>
                <a:latin typeface="Comic Sans MS" pitchFamily="66" charset="0"/>
                <a:cs typeface="Times New Roman" pitchFamily="18" charset="0"/>
              </a:rPr>
              <a:t>6</a:t>
            </a:r>
            <a:endParaRPr lang="ru-RU" sz="2400"/>
          </a:p>
        </p:txBody>
      </p:sp>
      <p:sp>
        <p:nvSpPr>
          <p:cNvPr id="14" name="Прямоугольник 13"/>
          <p:cNvSpPr>
            <a:spLocks noChangeArrowheads="1"/>
          </p:cNvSpPr>
          <p:nvPr/>
        </p:nvSpPr>
        <p:spPr bwMode="auto">
          <a:xfrm>
            <a:off x="2071688" y="5929313"/>
            <a:ext cx="406400" cy="461962"/>
          </a:xfrm>
          <a:prstGeom prst="rect">
            <a:avLst/>
          </a:prstGeom>
          <a:noFill/>
          <a:ln w="9525">
            <a:noFill/>
            <a:miter lim="800000"/>
            <a:headEnd/>
            <a:tailEnd/>
          </a:ln>
        </p:spPr>
        <p:txBody>
          <a:bodyPr>
            <a:spAutoFit/>
          </a:bodyPr>
          <a:lstStyle/>
          <a:p>
            <a:r>
              <a:rPr lang="en-US" sz="2400" b="1">
                <a:solidFill>
                  <a:srgbClr val="C00000"/>
                </a:solidFill>
              </a:rPr>
              <a:t>F</a:t>
            </a:r>
            <a:r>
              <a:rPr lang="en-US" sz="2400" b="1">
                <a:solidFill>
                  <a:srgbClr val="FFFF00"/>
                </a:solidFill>
                <a:latin typeface="Times New Roman" pitchFamily="18" charset="0"/>
                <a:cs typeface="Times New Roman" pitchFamily="18" charset="0"/>
              </a:rPr>
              <a:t> </a:t>
            </a:r>
            <a:endParaRPr lang="ru-RU" sz="2400"/>
          </a:p>
        </p:txBody>
      </p:sp>
      <p:sp>
        <p:nvSpPr>
          <p:cNvPr id="15" name="Прямоугольник 14"/>
          <p:cNvSpPr>
            <a:spLocks noChangeArrowheads="1"/>
          </p:cNvSpPr>
          <p:nvPr/>
        </p:nvSpPr>
        <p:spPr bwMode="auto">
          <a:xfrm>
            <a:off x="3000375" y="5929313"/>
            <a:ext cx="407988" cy="461962"/>
          </a:xfrm>
          <a:prstGeom prst="rect">
            <a:avLst/>
          </a:prstGeom>
          <a:noFill/>
          <a:ln w="9525">
            <a:noFill/>
            <a:miter lim="800000"/>
            <a:headEnd/>
            <a:tailEnd/>
          </a:ln>
        </p:spPr>
        <p:txBody>
          <a:bodyPr wrap="none">
            <a:spAutoFit/>
          </a:bodyPr>
          <a:lstStyle/>
          <a:p>
            <a:pPr marL="342900" indent="-342900" algn="ctr"/>
            <a:r>
              <a:rPr lang="en-US" sz="2400" b="1">
                <a:solidFill>
                  <a:srgbClr val="C00000"/>
                </a:solidFill>
              </a:rPr>
              <a:t>R</a:t>
            </a:r>
            <a:endParaRPr lang="ru-RU" sz="2400" b="1">
              <a:solidFill>
                <a:srgbClr val="C00000"/>
              </a:solidFill>
            </a:endParaRPr>
          </a:p>
        </p:txBody>
      </p:sp>
      <p:sp>
        <p:nvSpPr>
          <p:cNvPr id="16" name="Прямоугольник 15"/>
          <p:cNvSpPr>
            <a:spLocks noChangeArrowheads="1"/>
          </p:cNvSpPr>
          <p:nvPr/>
        </p:nvSpPr>
        <p:spPr bwMode="auto">
          <a:xfrm>
            <a:off x="4000500" y="5929313"/>
            <a:ext cx="266700" cy="461962"/>
          </a:xfrm>
          <a:prstGeom prst="rect">
            <a:avLst/>
          </a:prstGeom>
          <a:noFill/>
          <a:ln w="9525">
            <a:noFill/>
            <a:miter lim="800000"/>
            <a:headEnd/>
            <a:tailEnd/>
          </a:ln>
        </p:spPr>
        <p:txBody>
          <a:bodyPr>
            <a:spAutoFit/>
          </a:bodyPr>
          <a:lstStyle/>
          <a:p>
            <a:pPr marL="342900" indent="-342900" algn="ctr"/>
            <a:r>
              <a:rPr lang="en-US" sz="2400" b="1">
                <a:solidFill>
                  <a:srgbClr val="C00000"/>
                </a:solidFill>
              </a:rPr>
              <a:t>I</a:t>
            </a:r>
            <a:endParaRPr lang="ru-RU" sz="2400" b="1">
              <a:solidFill>
                <a:srgbClr val="C00000"/>
              </a:solidFill>
            </a:endParaRPr>
          </a:p>
        </p:txBody>
      </p:sp>
      <p:sp>
        <p:nvSpPr>
          <p:cNvPr id="17" name="Прямоугольник 16"/>
          <p:cNvSpPr>
            <a:spLocks noChangeArrowheads="1"/>
          </p:cNvSpPr>
          <p:nvPr/>
        </p:nvSpPr>
        <p:spPr bwMode="auto">
          <a:xfrm>
            <a:off x="4929188" y="5929313"/>
            <a:ext cx="376237" cy="461962"/>
          </a:xfrm>
          <a:prstGeom prst="rect">
            <a:avLst/>
          </a:prstGeom>
          <a:noFill/>
          <a:ln w="9525">
            <a:noFill/>
            <a:miter lim="800000"/>
            <a:headEnd/>
            <a:tailEnd/>
          </a:ln>
        </p:spPr>
        <p:txBody>
          <a:bodyPr wrap="none">
            <a:spAutoFit/>
          </a:bodyPr>
          <a:lstStyle/>
          <a:p>
            <a:pPr marL="342900" indent="-342900" algn="ctr"/>
            <a:r>
              <a:rPr lang="en-US" sz="2400" b="1">
                <a:solidFill>
                  <a:srgbClr val="C00000"/>
                </a:solidFill>
                <a:latin typeface="Comic Sans MS" pitchFamily="66" charset="0"/>
                <a:cs typeface="Times New Roman" pitchFamily="18" charset="0"/>
              </a:rPr>
              <a:t>E</a:t>
            </a:r>
            <a:endParaRPr lang="en-US" sz="2400" b="1">
              <a:solidFill>
                <a:srgbClr val="C00000"/>
              </a:solidFill>
              <a:latin typeface="Times New Roman" pitchFamily="18" charset="0"/>
              <a:cs typeface="Times New Roman" pitchFamily="18" charset="0"/>
            </a:endParaRPr>
          </a:p>
        </p:txBody>
      </p:sp>
      <p:sp>
        <p:nvSpPr>
          <p:cNvPr id="20" name="Прямоугольник 19"/>
          <p:cNvSpPr>
            <a:spLocks noChangeArrowheads="1"/>
          </p:cNvSpPr>
          <p:nvPr/>
        </p:nvSpPr>
        <p:spPr bwMode="auto">
          <a:xfrm>
            <a:off x="5857875" y="5929313"/>
            <a:ext cx="434975" cy="461962"/>
          </a:xfrm>
          <a:prstGeom prst="rect">
            <a:avLst/>
          </a:prstGeom>
          <a:noFill/>
          <a:ln w="9525">
            <a:noFill/>
            <a:miter lim="800000"/>
            <a:headEnd/>
            <a:tailEnd/>
          </a:ln>
        </p:spPr>
        <p:txBody>
          <a:bodyPr wrap="none">
            <a:spAutoFit/>
          </a:bodyPr>
          <a:lstStyle/>
          <a:p>
            <a:pPr marL="342900" indent="-342900" algn="ctr"/>
            <a:r>
              <a:rPr lang="en-US" sz="2400" b="1">
                <a:solidFill>
                  <a:srgbClr val="C00000"/>
                </a:solidFill>
                <a:latin typeface="Comic Sans MS" pitchFamily="66" charset="0"/>
                <a:cs typeface="Times New Roman" pitchFamily="18" charset="0"/>
              </a:rPr>
              <a:t>N</a:t>
            </a:r>
            <a:endParaRPr lang="en-US" sz="2400" b="1">
              <a:solidFill>
                <a:srgbClr val="C00000"/>
              </a:solidFill>
              <a:latin typeface="Times New Roman" pitchFamily="18" charset="0"/>
              <a:cs typeface="Times New Roman" pitchFamily="18" charset="0"/>
            </a:endParaRPr>
          </a:p>
        </p:txBody>
      </p:sp>
      <p:sp>
        <p:nvSpPr>
          <p:cNvPr id="21" name="Прямоугольник 20"/>
          <p:cNvSpPr>
            <a:spLocks noChangeArrowheads="1"/>
          </p:cNvSpPr>
          <p:nvPr/>
        </p:nvSpPr>
        <p:spPr bwMode="auto">
          <a:xfrm>
            <a:off x="6786563" y="5929313"/>
            <a:ext cx="407987" cy="461962"/>
          </a:xfrm>
          <a:prstGeom prst="rect">
            <a:avLst/>
          </a:prstGeom>
          <a:noFill/>
          <a:ln w="9525">
            <a:noFill/>
            <a:miter lim="800000"/>
            <a:headEnd/>
            <a:tailEnd/>
          </a:ln>
        </p:spPr>
        <p:txBody>
          <a:bodyPr wrap="none">
            <a:spAutoFit/>
          </a:bodyPr>
          <a:lstStyle/>
          <a:p>
            <a:pPr marL="342900" indent="-342900" algn="ctr"/>
            <a:r>
              <a:rPr lang="en-US" sz="2400" b="1">
                <a:solidFill>
                  <a:srgbClr val="C00000"/>
                </a:solidFill>
                <a:latin typeface="Comic Sans MS" pitchFamily="66" charset="0"/>
                <a:cs typeface="Times New Roman" pitchFamily="18" charset="0"/>
              </a:rPr>
              <a:t>D</a:t>
            </a:r>
            <a:endParaRPr lang="en-US" sz="2400" b="1">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linds(horizontal)">
                                      <p:cBhvr>
                                        <p:cTn id="25" dur="500"/>
                                        <p:tgtEl>
                                          <p:spTgt spid="3">
                                            <p:txEl>
                                              <p:pRg st="7" end="7"/>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blinds(horizontal)">
                                      <p:cBhvr>
                                        <p:cTn id="28" dur="500"/>
                                        <p:tgtEl>
                                          <p:spTgt spid="3">
                                            <p:txEl>
                                              <p:pRg st="8" end="8"/>
                                            </p:txEl>
                                          </p:spTgt>
                                        </p:tgtEl>
                                      </p:cBhvr>
                                    </p:animEffect>
                                  </p:childTnLst>
                                </p:cTn>
                              </p:par>
                            </p:childTnLst>
                          </p:cTn>
                        </p:par>
                        <p:par>
                          <p:cTn id="29" fill="hold">
                            <p:stCondLst>
                              <p:cond delay="500"/>
                            </p:stCondLst>
                            <p:childTnLst>
                              <p:par>
                                <p:cTn id="30" presetID="14" presetClass="entr" presetSubtype="1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1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4">
                                            <p:txEl>
                                              <p:pRg st="0" end="0"/>
                                            </p:txEl>
                                          </p:spTgt>
                                        </p:tgtEl>
                                        <p:attrNameLst>
                                          <p:attrName>style.visibility</p:attrName>
                                        </p:attrNameLst>
                                      </p:cBhvr>
                                      <p:to>
                                        <p:strVal val="visible"/>
                                      </p:to>
                                    </p:set>
                                    <p:animEffect transition="in" filter="blinds(horizontal)">
                                      <p:cBhvr>
                                        <p:cTn id="47" dur="500"/>
                                        <p:tgtEl>
                                          <p:spTgt spid="1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xEl>
                                              <p:pRg st="0" end="0"/>
                                            </p:txEl>
                                          </p:spTgt>
                                        </p:tgtEl>
                                        <p:attrNameLst>
                                          <p:attrName>style.visibility</p:attrName>
                                        </p:attrNameLst>
                                      </p:cBhvr>
                                      <p:to>
                                        <p:strVal val="visible"/>
                                      </p:to>
                                    </p:set>
                                    <p:animEffect transition="in" filter="blinds(horizontal)">
                                      <p:cBhvr>
                                        <p:cTn id="52" dur="500"/>
                                        <p:tgtEl>
                                          <p:spTgt spid="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Effect transition="in" filter="blinds(horizontal)">
                                      <p:cBhvr>
                                        <p:cTn id="57" dur="500"/>
                                        <p:tgtEl>
                                          <p:spTgt spid="15">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
                                            <p:txEl>
                                              <p:pRg st="0" end="0"/>
                                            </p:txEl>
                                          </p:spTgt>
                                        </p:tgtEl>
                                        <p:attrNameLst>
                                          <p:attrName>style.visibility</p:attrName>
                                        </p:attrNameLst>
                                      </p:cBhvr>
                                      <p:to>
                                        <p:strVal val="visible"/>
                                      </p:to>
                                    </p:set>
                                    <p:animEffect transition="in" filter="blinds(horizontal)">
                                      <p:cBhvr>
                                        <p:cTn id="62" dur="500"/>
                                        <p:tgtEl>
                                          <p:spTgt spid="10">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6">
                                            <p:txEl>
                                              <p:pRg st="0" end="0"/>
                                            </p:txEl>
                                          </p:spTgt>
                                        </p:tgtEl>
                                        <p:attrNameLst>
                                          <p:attrName>style.visibility</p:attrName>
                                        </p:attrNameLst>
                                      </p:cBhvr>
                                      <p:to>
                                        <p:strVal val="visible"/>
                                      </p:to>
                                    </p:set>
                                    <p:animEffect transition="in" filter="blinds(horizontal)">
                                      <p:cBhvr>
                                        <p:cTn id="67" dur="500"/>
                                        <p:tgtEl>
                                          <p:spTgt spid="16">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1">
                                            <p:txEl>
                                              <p:pRg st="0" end="0"/>
                                            </p:txEl>
                                          </p:spTgt>
                                        </p:tgtEl>
                                        <p:attrNameLst>
                                          <p:attrName>style.visibility</p:attrName>
                                        </p:attrNameLst>
                                      </p:cBhvr>
                                      <p:to>
                                        <p:strVal val="visible"/>
                                      </p:to>
                                    </p:set>
                                    <p:animEffect transition="in" filter="blinds(horizontal)">
                                      <p:cBhvr>
                                        <p:cTn id="72" dur="500"/>
                                        <p:tgtEl>
                                          <p:spTgt spid="11">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7">
                                            <p:txEl>
                                              <p:pRg st="0" end="0"/>
                                            </p:txEl>
                                          </p:spTgt>
                                        </p:tgtEl>
                                        <p:attrNameLst>
                                          <p:attrName>style.visibility</p:attrName>
                                        </p:attrNameLst>
                                      </p:cBhvr>
                                      <p:to>
                                        <p:strVal val="visible"/>
                                      </p:to>
                                    </p:set>
                                    <p:animEffect transition="in" filter="blinds(horizontal)">
                                      <p:cBhvr>
                                        <p:cTn id="77" dur="500"/>
                                        <p:tgtEl>
                                          <p:spTgt spid="1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2">
                                            <p:txEl>
                                              <p:pRg st="0" end="0"/>
                                            </p:txEl>
                                          </p:spTgt>
                                        </p:tgtEl>
                                        <p:attrNameLst>
                                          <p:attrName>style.visibility</p:attrName>
                                        </p:attrNameLst>
                                      </p:cBhvr>
                                      <p:to>
                                        <p:strVal val="visible"/>
                                      </p:to>
                                    </p:set>
                                    <p:animEffect transition="in" filter="blinds(horizontal)">
                                      <p:cBhvr>
                                        <p:cTn id="82" dur="500"/>
                                        <p:tgtEl>
                                          <p:spTgt spid="12">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linds(horizontal)">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3">
                                            <p:txEl>
                                              <p:pRg st="0" end="0"/>
                                            </p:txEl>
                                          </p:spTgt>
                                        </p:tgtEl>
                                        <p:attrNameLst>
                                          <p:attrName>style.visibility</p:attrName>
                                        </p:attrNameLst>
                                      </p:cBhvr>
                                      <p:to>
                                        <p:strVal val="visible"/>
                                      </p:to>
                                    </p:set>
                                    <p:animEffect transition="in" filter="blinds(horizontal)">
                                      <p:cBhvr>
                                        <p:cTn id="92" dur="500"/>
                                        <p:tgtEl>
                                          <p:spTgt spid="13">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1">
                                            <p:txEl>
                                              <p:pRg st="0" end="0"/>
                                            </p:txEl>
                                          </p:spTgt>
                                        </p:tgtEl>
                                        <p:attrNameLst>
                                          <p:attrName>style.visibility</p:attrName>
                                        </p:attrNameLst>
                                      </p:cBhvr>
                                      <p:to>
                                        <p:strVal val="visible"/>
                                      </p:to>
                                    </p:set>
                                    <p:animEffect transition="in" filter="blinds(horizontal)">
                                      <p:cBhvr>
                                        <p:cTn id="9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pPr eaLnBrk="1" hangingPunct="1"/>
            <a:r>
              <a:rPr lang="ru-RU" b="1" smtClean="0">
                <a:solidFill>
                  <a:srgbClr val="FF0000"/>
                </a:solidFill>
              </a:rPr>
              <a:t> Артикуляционная разминка</a:t>
            </a:r>
          </a:p>
        </p:txBody>
      </p:sp>
      <p:sp>
        <p:nvSpPr>
          <p:cNvPr id="16386" name="Содержимое 2"/>
          <p:cNvSpPr>
            <a:spLocks/>
          </p:cNvSpPr>
          <p:nvPr/>
        </p:nvSpPr>
        <p:spPr bwMode="auto">
          <a:xfrm>
            <a:off x="468313" y="1628775"/>
            <a:ext cx="8229600" cy="4525963"/>
          </a:xfrm>
          <a:prstGeom prst="rect">
            <a:avLst/>
          </a:prstGeom>
          <a:noFill/>
          <a:ln w="9525">
            <a:noFill/>
            <a:miter lim="800000"/>
            <a:headEnd/>
            <a:tailEnd/>
          </a:ln>
        </p:spPr>
        <p:txBody>
          <a:bodyPr/>
          <a:lstStyle/>
          <a:p>
            <a:pPr marL="342900" indent="-342900">
              <a:spcBef>
                <a:spcPct val="20000"/>
              </a:spcBef>
              <a:buFont typeface="Arial" charset="0"/>
              <a:buNone/>
            </a:pPr>
            <a:endParaRPr lang="ru-RU" sz="3200">
              <a:latin typeface="Calibri" pitchFamily="34" charset="0"/>
            </a:endParaRPr>
          </a:p>
        </p:txBody>
      </p:sp>
      <p:pic>
        <p:nvPicPr>
          <p:cNvPr id="16387" name="Picture 5"/>
          <p:cNvPicPr>
            <a:picLocks noChangeAspect="1" noChangeArrowheads="1"/>
          </p:cNvPicPr>
          <p:nvPr/>
        </p:nvPicPr>
        <p:blipFill>
          <a:blip r:embed="rId2"/>
          <a:srcRect/>
          <a:stretch>
            <a:fillRect/>
          </a:stretch>
        </p:blipFill>
        <p:spPr bwMode="auto">
          <a:xfrm>
            <a:off x="928688" y="1785938"/>
            <a:ext cx="7370762"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Заголовок 1"/>
          <p:cNvSpPr>
            <a:spLocks noGrp="1"/>
          </p:cNvSpPr>
          <p:nvPr>
            <p:ph type="title"/>
          </p:nvPr>
        </p:nvSpPr>
        <p:spPr/>
        <p:txBody>
          <a:bodyPr/>
          <a:lstStyle/>
          <a:p>
            <a:pPr algn="l" eaLnBrk="1" hangingPunct="1"/>
            <a:r>
              <a:rPr lang="en-US" b="1" smtClean="0">
                <a:solidFill>
                  <a:srgbClr val="002060"/>
                </a:solidFill>
              </a:rPr>
              <a:t>  </a:t>
            </a:r>
            <a:r>
              <a:rPr lang="ru-RU" b="1" smtClean="0">
                <a:solidFill>
                  <a:srgbClr val="002060"/>
                </a:solidFill>
              </a:rPr>
              <a:t>   </a:t>
            </a:r>
            <a:r>
              <a:rPr lang="en-US" b="1" smtClean="0">
                <a:solidFill>
                  <a:srgbClr val="002060"/>
                </a:solidFill>
              </a:rPr>
              <a:t> </a:t>
            </a:r>
            <a:r>
              <a:rPr lang="ru-RU" b="1" u="sng" smtClean="0">
                <a:solidFill>
                  <a:srgbClr val="C00000"/>
                </a:solidFill>
              </a:rPr>
              <a:t>Желаем</a:t>
            </a:r>
            <a:r>
              <a:rPr lang="ru-RU" b="1" smtClean="0">
                <a:solidFill>
                  <a:srgbClr val="C00000"/>
                </a:solidFill>
              </a:rPr>
              <a:t>:</a:t>
            </a:r>
            <a:r>
              <a:rPr lang="ru-RU" b="1" smtClean="0">
                <a:solidFill>
                  <a:srgbClr val="002060"/>
                </a:solidFill>
              </a:rPr>
              <a:t>                   </a:t>
            </a:r>
            <a:r>
              <a:rPr lang="en-US" b="1" u="sng" smtClean="0">
                <a:solidFill>
                  <a:srgbClr val="C00000"/>
                </a:solidFill>
              </a:rPr>
              <a:t>Wish</a:t>
            </a:r>
            <a:endParaRPr lang="ru-RU" b="1" u="sng" smtClean="0">
              <a:solidFill>
                <a:srgbClr val="C00000"/>
              </a:solidFill>
            </a:endParaRPr>
          </a:p>
        </p:txBody>
      </p:sp>
      <p:pic>
        <p:nvPicPr>
          <p:cNvPr id="83970" name="Picture 2"/>
          <p:cNvPicPr>
            <a:picLocks noChangeAspect="1" noChangeArrowheads="1"/>
          </p:cNvPicPr>
          <p:nvPr/>
        </p:nvPicPr>
        <p:blipFill>
          <a:blip r:embed="rId2"/>
          <a:srcRect/>
          <a:stretch>
            <a:fillRect/>
          </a:stretch>
        </p:blipFill>
        <p:spPr bwMode="auto">
          <a:xfrm>
            <a:off x="1000125" y="1500188"/>
            <a:ext cx="2786063" cy="4918075"/>
          </a:xfrm>
          <a:prstGeom prst="rect">
            <a:avLst/>
          </a:prstGeom>
          <a:noFill/>
          <a:ln w="9525">
            <a:noFill/>
            <a:miter lim="800000"/>
            <a:headEnd/>
            <a:tailEnd/>
          </a:ln>
        </p:spPr>
      </p:pic>
      <p:sp>
        <p:nvSpPr>
          <p:cNvPr id="83971" name="Прямоугольник 5"/>
          <p:cNvSpPr>
            <a:spLocks noChangeArrowheads="1"/>
          </p:cNvSpPr>
          <p:nvPr/>
        </p:nvSpPr>
        <p:spPr bwMode="auto">
          <a:xfrm>
            <a:off x="5643563" y="2571750"/>
            <a:ext cx="3286125" cy="701675"/>
          </a:xfrm>
          <a:prstGeom prst="rect">
            <a:avLst/>
          </a:prstGeom>
          <a:noFill/>
          <a:ln w="9525">
            <a:noFill/>
            <a:miter lim="800000"/>
            <a:headEnd/>
            <a:tailEnd/>
          </a:ln>
        </p:spPr>
        <p:txBody>
          <a:bodyPr>
            <a:spAutoFit/>
          </a:bodyPr>
          <a:lstStyle/>
          <a:p>
            <a:r>
              <a:rPr lang="en-US" sz="4000" b="1" i="1">
                <a:latin typeface="Calibri" pitchFamily="34" charset="0"/>
              </a:rPr>
              <a:t>happiness</a:t>
            </a:r>
            <a:endParaRPr lang="ru-RU" sz="4000" b="1" i="1">
              <a:latin typeface="Calibri" pitchFamily="34" charset="0"/>
            </a:endParaRPr>
          </a:p>
        </p:txBody>
      </p:sp>
      <p:sp>
        <p:nvSpPr>
          <p:cNvPr id="83972" name="Прямоугольник 6"/>
          <p:cNvSpPr>
            <a:spLocks noChangeArrowheads="1"/>
          </p:cNvSpPr>
          <p:nvPr/>
        </p:nvSpPr>
        <p:spPr bwMode="auto">
          <a:xfrm>
            <a:off x="5715000" y="1500188"/>
            <a:ext cx="2428875" cy="701675"/>
          </a:xfrm>
          <a:prstGeom prst="rect">
            <a:avLst/>
          </a:prstGeom>
          <a:noFill/>
          <a:ln w="9525">
            <a:noFill/>
            <a:miter lim="800000"/>
            <a:headEnd/>
            <a:tailEnd/>
          </a:ln>
        </p:spPr>
        <p:txBody>
          <a:bodyPr>
            <a:spAutoFit/>
          </a:bodyPr>
          <a:lstStyle/>
          <a:p>
            <a:r>
              <a:rPr lang="en-US" sz="4000" b="1" i="1">
                <a:latin typeface="Calibri" pitchFamily="34" charset="0"/>
              </a:rPr>
              <a:t>health</a:t>
            </a:r>
            <a:endParaRPr lang="ru-RU" sz="4000" b="1" i="1">
              <a:latin typeface="Calibri" pitchFamily="34" charset="0"/>
            </a:endParaRPr>
          </a:p>
        </p:txBody>
      </p:sp>
      <p:sp>
        <p:nvSpPr>
          <p:cNvPr id="83973" name="Прямоугольник 7"/>
          <p:cNvSpPr>
            <a:spLocks noChangeArrowheads="1"/>
          </p:cNvSpPr>
          <p:nvPr/>
        </p:nvSpPr>
        <p:spPr bwMode="auto">
          <a:xfrm>
            <a:off x="5715000" y="3643313"/>
            <a:ext cx="2643188" cy="701675"/>
          </a:xfrm>
          <a:prstGeom prst="rect">
            <a:avLst/>
          </a:prstGeom>
          <a:noFill/>
          <a:ln w="9525">
            <a:noFill/>
            <a:miter lim="800000"/>
            <a:headEnd/>
            <a:tailEnd/>
          </a:ln>
        </p:spPr>
        <p:txBody>
          <a:bodyPr>
            <a:spAutoFit/>
          </a:bodyPr>
          <a:lstStyle/>
          <a:p>
            <a:r>
              <a:rPr lang="en-US" sz="4000" b="1" i="1">
                <a:latin typeface="Calibri" pitchFamily="34" charset="0"/>
              </a:rPr>
              <a:t>luck</a:t>
            </a:r>
            <a:endParaRPr lang="ru-RU" sz="4000" b="1" i="1">
              <a:latin typeface="Calibri" pitchFamily="34" charset="0"/>
            </a:endParaRPr>
          </a:p>
        </p:txBody>
      </p:sp>
      <p:sp>
        <p:nvSpPr>
          <p:cNvPr id="83974" name="Прямоугольник 8"/>
          <p:cNvSpPr>
            <a:spLocks noChangeArrowheads="1"/>
          </p:cNvSpPr>
          <p:nvPr/>
        </p:nvSpPr>
        <p:spPr bwMode="auto">
          <a:xfrm>
            <a:off x="5715000" y="4572000"/>
            <a:ext cx="2500313" cy="701675"/>
          </a:xfrm>
          <a:prstGeom prst="rect">
            <a:avLst/>
          </a:prstGeom>
          <a:noFill/>
          <a:ln w="9525">
            <a:noFill/>
            <a:miter lim="800000"/>
            <a:headEnd/>
            <a:tailEnd/>
          </a:ln>
        </p:spPr>
        <p:txBody>
          <a:bodyPr>
            <a:spAutoFit/>
          </a:bodyPr>
          <a:lstStyle/>
          <a:p>
            <a:r>
              <a:rPr lang="en-US" sz="4000" b="1" i="1">
                <a:latin typeface="Calibri" pitchFamily="34" charset="0"/>
              </a:rPr>
              <a:t>success</a:t>
            </a:r>
            <a:endParaRPr lang="ru-RU" sz="4000" b="1" i="1">
              <a:latin typeface="Calibri" pitchFamily="34" charset="0"/>
            </a:endParaRPr>
          </a:p>
        </p:txBody>
      </p:sp>
      <p:sp>
        <p:nvSpPr>
          <p:cNvPr id="83975" name="Rectangle 10"/>
          <p:cNvSpPr>
            <a:spLocks noChangeArrowheads="1"/>
          </p:cNvSpPr>
          <p:nvPr/>
        </p:nvSpPr>
        <p:spPr bwMode="auto">
          <a:xfrm>
            <a:off x="5724525" y="5445125"/>
            <a:ext cx="2016125" cy="579438"/>
          </a:xfrm>
          <a:prstGeom prst="rect">
            <a:avLst/>
          </a:prstGeom>
          <a:noFill/>
          <a:ln w="9525">
            <a:noFill/>
            <a:miter lim="800000"/>
            <a:headEnd/>
            <a:tailEnd/>
          </a:ln>
        </p:spPr>
        <p:txBody>
          <a:bodyPr>
            <a:spAutoFit/>
          </a:bodyPr>
          <a:lstStyle/>
          <a:p>
            <a:r>
              <a:rPr lang="en-US" sz="3200" b="1" i="1"/>
              <a:t>peace</a:t>
            </a:r>
            <a:endParaRPr lang="ru-RU" sz="3200" b="1" i="1"/>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Заголовок 1"/>
          <p:cNvSpPr>
            <a:spLocks noGrp="1"/>
          </p:cNvSpPr>
          <p:nvPr>
            <p:ph type="title"/>
          </p:nvPr>
        </p:nvSpPr>
        <p:spPr/>
        <p:txBody>
          <a:bodyPr/>
          <a:lstStyle/>
          <a:p>
            <a:pPr eaLnBrk="1" hangingPunct="1"/>
            <a:endParaRPr lang="ru-RU" smtClean="0"/>
          </a:p>
        </p:txBody>
      </p:sp>
      <p:sp>
        <p:nvSpPr>
          <p:cNvPr id="84994" name="Содержимое 2"/>
          <p:cNvSpPr>
            <a:spLocks noGrp="1"/>
          </p:cNvSpPr>
          <p:nvPr>
            <p:ph idx="1"/>
          </p:nvPr>
        </p:nvSpPr>
        <p:spPr/>
        <p:txBody>
          <a:bodyPr/>
          <a:lstStyle/>
          <a:p>
            <a:pPr eaLnBrk="1" hangingPunct="1"/>
            <a:endParaRPr lang="ru-RU" smtClean="0"/>
          </a:p>
        </p:txBody>
      </p:sp>
      <p:pic>
        <p:nvPicPr>
          <p:cNvPr id="84995" name="Рисунок 4" descr="C:\Users\М\Documents\fonstola.ru-13539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FF0000"/>
                </a:solidFill>
              </a:rPr>
              <a:t>Подведение итогов урока</a:t>
            </a:r>
            <a:br>
              <a:rPr lang="ru-RU" b="1" dirty="0" smtClean="0">
                <a:solidFill>
                  <a:srgbClr val="FF0000"/>
                </a:solidFill>
              </a:rPr>
            </a:br>
            <a:endParaRPr lang="ru-RU" b="1" u="sng" dirty="0">
              <a:solidFill>
                <a:srgbClr val="C00000"/>
              </a:solidFill>
            </a:endParaRPr>
          </a:p>
        </p:txBody>
      </p:sp>
      <p:sp>
        <p:nvSpPr>
          <p:cNvPr id="76802" name="Содержимое 2"/>
          <p:cNvSpPr>
            <a:spLocks noGrp="1"/>
          </p:cNvSpPr>
          <p:nvPr>
            <p:ph idx="1"/>
          </p:nvPr>
        </p:nvSpPr>
        <p:spPr>
          <a:xfrm>
            <a:off x="500063" y="1285875"/>
            <a:ext cx="8358187" cy="4840288"/>
          </a:xfrm>
        </p:spPr>
        <p:txBody>
          <a:bodyPr/>
          <a:lstStyle/>
          <a:p>
            <a:pPr eaLnBrk="1" hangingPunct="1">
              <a:lnSpc>
                <a:spcPct val="80000"/>
              </a:lnSpc>
              <a:buFont typeface="Arial" charset="0"/>
              <a:buNone/>
              <a:defRPr/>
            </a:pPr>
            <a:r>
              <a:rPr lang="ru-RU" sz="2000" b="1" dirty="0" smtClean="0">
                <a:solidFill>
                  <a:schemeClr val="accent1">
                    <a:lumMod val="50000"/>
                  </a:schemeClr>
                </a:solidFill>
                <a:cs typeface="Times New Roman" pitchFamily="18" charset="0"/>
              </a:rPr>
              <a:t>–</a:t>
            </a:r>
            <a:r>
              <a:rPr lang="ru-RU" sz="1900" dirty="0" smtClean="0">
                <a:solidFill>
                  <a:srgbClr val="002060"/>
                </a:solidFill>
              </a:rPr>
              <a:t> </a:t>
            </a:r>
            <a:r>
              <a:rPr lang="ru-RU" sz="2800" b="1" dirty="0" smtClean="0">
                <a:solidFill>
                  <a:schemeClr val="accent1">
                    <a:lumMod val="50000"/>
                  </a:schemeClr>
                </a:solidFill>
              </a:rPr>
              <a:t>По какой стране мы сегодня путешествовали? </a:t>
            </a:r>
          </a:p>
          <a:p>
            <a:pPr eaLnBrk="1" hangingPunct="1">
              <a:lnSpc>
                <a:spcPct val="80000"/>
              </a:lnSpc>
              <a:buFont typeface="Arial" charset="0"/>
              <a:buNone/>
              <a:defRPr/>
            </a:pPr>
            <a:endParaRPr lang="en-US" sz="800" b="1" dirty="0" smtClean="0">
              <a:solidFill>
                <a:schemeClr val="accent1">
                  <a:lumMod val="50000"/>
                </a:schemeClr>
              </a:solidFill>
            </a:endParaRPr>
          </a:p>
          <a:p>
            <a:pPr eaLnBrk="1" hangingPunct="1">
              <a:lnSpc>
                <a:spcPct val="80000"/>
              </a:lnSpc>
              <a:buFont typeface="Arial" charset="0"/>
              <a:buNone/>
              <a:defRPr/>
            </a:pPr>
            <a:endParaRPr lang="ru-RU" sz="2800" b="1" dirty="0" smtClean="0">
              <a:solidFill>
                <a:schemeClr val="accent1">
                  <a:lumMod val="50000"/>
                </a:scheme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Заголовок 1"/>
          <p:cNvSpPr>
            <a:spLocks noGrp="1"/>
          </p:cNvSpPr>
          <p:nvPr>
            <p:ph type="title"/>
          </p:nvPr>
        </p:nvSpPr>
        <p:spPr>
          <a:xfrm>
            <a:off x="457200" y="274638"/>
            <a:ext cx="8686800" cy="1143000"/>
          </a:xfrm>
        </p:spPr>
        <p:txBody>
          <a:bodyPr/>
          <a:lstStyle/>
          <a:p>
            <a:pPr eaLnBrk="1" hangingPunct="1"/>
            <a:r>
              <a:rPr lang="ru-RU" sz="3600" b="1" smtClean="0">
                <a:solidFill>
                  <a:srgbClr val="FF0000"/>
                </a:solidFill>
              </a:rPr>
              <a:t>               </a:t>
            </a:r>
            <a:r>
              <a:rPr lang="en-US" sz="3600" b="1" smtClean="0">
                <a:solidFill>
                  <a:srgbClr val="FF0000"/>
                </a:solidFill>
              </a:rPr>
              <a:t> </a:t>
            </a:r>
            <a:r>
              <a:rPr lang="ru-RU" sz="3600" b="1" smtClean="0">
                <a:solidFill>
                  <a:srgbClr val="002060"/>
                </a:solidFill>
              </a:rPr>
              <a:t>Великобритания</a:t>
            </a:r>
            <a:r>
              <a:rPr lang="en-US" sz="3600" b="1" smtClean="0">
                <a:solidFill>
                  <a:srgbClr val="FF0000"/>
                </a:solidFill>
              </a:rPr>
              <a:t> </a:t>
            </a:r>
            <a:r>
              <a:rPr lang="ru-RU" sz="3600" b="1" smtClean="0">
                <a:solidFill>
                  <a:srgbClr val="FF0000"/>
                </a:solidFill>
              </a:rPr>
              <a:t>   </a:t>
            </a:r>
            <a:r>
              <a:rPr lang="en-US" sz="3600" b="1" smtClean="0">
                <a:solidFill>
                  <a:srgbClr val="FF0000"/>
                </a:solidFill>
              </a:rPr>
              <a:t>Great Britain</a:t>
            </a:r>
            <a:endParaRPr lang="ru-RU" sz="3600" b="1" smtClean="0">
              <a:solidFill>
                <a:srgbClr val="FF0000"/>
              </a:solidFill>
            </a:endParaRPr>
          </a:p>
        </p:txBody>
      </p:sp>
      <p:grpSp>
        <p:nvGrpSpPr>
          <p:cNvPr id="87042" name="Group 6"/>
          <p:cNvGrpSpPr>
            <a:grpSpLocks/>
          </p:cNvGrpSpPr>
          <p:nvPr/>
        </p:nvGrpSpPr>
        <p:grpSpPr bwMode="auto">
          <a:xfrm>
            <a:off x="0" y="0"/>
            <a:ext cx="8429625" cy="6858000"/>
            <a:chOff x="113" y="119"/>
            <a:chExt cx="4854" cy="2962"/>
          </a:xfrm>
        </p:grpSpPr>
        <p:pic>
          <p:nvPicPr>
            <p:cNvPr id="87043" name="Picture 5" descr="9"/>
            <p:cNvPicPr>
              <a:picLocks noChangeAspect="1" noChangeArrowheads="1"/>
            </p:cNvPicPr>
            <p:nvPr/>
          </p:nvPicPr>
          <p:blipFill>
            <a:blip r:embed="rId2"/>
            <a:srcRect/>
            <a:stretch>
              <a:fillRect/>
            </a:stretch>
          </p:blipFill>
          <p:spPr bwMode="auto">
            <a:xfrm>
              <a:off x="1111" y="668"/>
              <a:ext cx="3856" cy="2413"/>
            </a:xfrm>
            <a:prstGeom prst="rect">
              <a:avLst/>
            </a:prstGeom>
            <a:noFill/>
            <a:ln w="38100">
              <a:solidFill>
                <a:schemeClr val="bg2"/>
              </a:solidFill>
              <a:miter lim="800000"/>
              <a:headEnd/>
              <a:tailEnd/>
            </a:ln>
          </p:spPr>
        </p:pic>
        <p:pic>
          <p:nvPicPr>
            <p:cNvPr id="87044" name="Picture 4" descr="2"/>
            <p:cNvPicPr>
              <a:picLocks noChangeAspect="1" noChangeArrowheads="1"/>
            </p:cNvPicPr>
            <p:nvPr/>
          </p:nvPicPr>
          <p:blipFill>
            <a:blip r:embed="rId3"/>
            <a:srcRect/>
            <a:stretch>
              <a:fillRect/>
            </a:stretch>
          </p:blipFill>
          <p:spPr bwMode="auto">
            <a:xfrm>
              <a:off x="113" y="119"/>
              <a:ext cx="1421" cy="71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eaLnBrk="1" fontAlgn="auto" hangingPunct="1">
              <a:spcAft>
                <a:spcPts val="0"/>
              </a:spcAft>
              <a:defRPr/>
            </a:pPr>
            <a:r>
              <a:rPr lang="ru-RU" b="1" dirty="0" smtClean="0">
                <a:solidFill>
                  <a:srgbClr val="FF0000"/>
                </a:solidFill>
              </a:rPr>
              <a:t>Подведение итогов урока</a:t>
            </a:r>
            <a:br>
              <a:rPr lang="ru-RU" b="1" dirty="0" smtClean="0">
                <a:solidFill>
                  <a:srgbClr val="FF0000"/>
                </a:solidFill>
              </a:rPr>
            </a:br>
            <a:endParaRPr lang="ru-RU" b="1" u="sng" dirty="0">
              <a:solidFill>
                <a:srgbClr val="C00000"/>
              </a:solidFill>
            </a:endParaRPr>
          </a:p>
        </p:txBody>
      </p:sp>
      <p:sp>
        <p:nvSpPr>
          <p:cNvPr id="76802" name="Содержимое 2"/>
          <p:cNvSpPr>
            <a:spLocks noGrp="1"/>
          </p:cNvSpPr>
          <p:nvPr>
            <p:ph idx="1"/>
          </p:nvPr>
        </p:nvSpPr>
        <p:spPr>
          <a:xfrm>
            <a:off x="500063" y="1285875"/>
            <a:ext cx="8358187" cy="4840288"/>
          </a:xfrm>
        </p:spPr>
        <p:txBody>
          <a:bodyPr/>
          <a:lstStyle/>
          <a:p>
            <a:pPr eaLnBrk="1" hangingPunct="1">
              <a:lnSpc>
                <a:spcPct val="80000"/>
              </a:lnSpc>
              <a:buFont typeface="Arial" charset="0"/>
              <a:buNone/>
              <a:defRPr/>
            </a:pPr>
            <a:endParaRPr lang="en-US" sz="800" b="1" dirty="0" smtClean="0">
              <a:solidFill>
                <a:schemeClr val="accent1">
                  <a:lumMod val="50000"/>
                </a:schemeClr>
              </a:solidFill>
            </a:endParaRPr>
          </a:p>
          <a:p>
            <a:pPr eaLnBrk="1" hangingPunct="1">
              <a:lnSpc>
                <a:spcPct val="80000"/>
              </a:lnSpc>
              <a:buFont typeface="Arial" charset="0"/>
              <a:buNone/>
              <a:defRPr/>
            </a:pPr>
            <a:r>
              <a:rPr lang="ru-RU" sz="2800" b="1" dirty="0" smtClean="0">
                <a:solidFill>
                  <a:schemeClr val="accent1">
                    <a:lumMod val="50000"/>
                  </a:schemeClr>
                </a:solidFill>
                <a:cs typeface="Times New Roman" pitchFamily="18" charset="0"/>
              </a:rPr>
              <a:t>– </a:t>
            </a:r>
            <a:r>
              <a:rPr lang="ru-RU" sz="2800" b="1" dirty="0" smtClean="0">
                <a:solidFill>
                  <a:schemeClr val="accent1">
                    <a:lumMod val="50000"/>
                  </a:schemeClr>
                </a:solidFill>
              </a:rPr>
              <a:t>Какую задачу ставили на уроке?</a:t>
            </a:r>
          </a:p>
          <a:p>
            <a:pPr eaLnBrk="1" hangingPunct="1">
              <a:lnSpc>
                <a:spcPct val="80000"/>
              </a:lnSpc>
              <a:buFont typeface="Arial" charset="0"/>
              <a:buNone/>
              <a:defRPr/>
            </a:pPr>
            <a:endParaRPr lang="ru-RU" sz="800" b="1" dirty="0" smtClean="0">
              <a:solidFill>
                <a:schemeClr val="accent1">
                  <a:lumMod val="50000"/>
                </a:schemeClr>
              </a:solidFill>
            </a:endParaRPr>
          </a:p>
          <a:p>
            <a:pPr eaLnBrk="1" hangingPunct="1">
              <a:lnSpc>
                <a:spcPct val="80000"/>
              </a:lnSpc>
              <a:buFont typeface="Arial" charset="0"/>
              <a:buNone/>
              <a:defRPr/>
            </a:pPr>
            <a:r>
              <a:rPr lang="ru-RU" sz="2800" b="1" dirty="0" smtClean="0">
                <a:solidFill>
                  <a:schemeClr val="accent1">
                    <a:lumMod val="50000"/>
                  </a:schemeClr>
                </a:solidFill>
                <a:cs typeface="Times New Roman" pitchFamily="18" charset="0"/>
              </a:rPr>
              <a:t>– </a:t>
            </a:r>
            <a:r>
              <a:rPr lang="ru-RU" sz="2800" b="1" dirty="0" smtClean="0">
                <a:solidFill>
                  <a:schemeClr val="accent1">
                    <a:lumMod val="50000"/>
                  </a:schemeClr>
                </a:solidFill>
              </a:rPr>
              <a:t>Удалось решить поставленную задачу?</a:t>
            </a:r>
          </a:p>
          <a:p>
            <a:pPr eaLnBrk="1" hangingPunct="1">
              <a:lnSpc>
                <a:spcPct val="80000"/>
              </a:lnSpc>
              <a:buFont typeface="Arial" charset="0"/>
              <a:buNone/>
              <a:defRPr/>
            </a:pPr>
            <a:endParaRPr lang="ru-RU" sz="800" b="1" dirty="0" smtClean="0">
              <a:solidFill>
                <a:schemeClr val="accent1">
                  <a:lumMod val="50000"/>
                </a:schemeClr>
              </a:solidFill>
            </a:endParaRPr>
          </a:p>
          <a:p>
            <a:pPr eaLnBrk="1" hangingPunct="1">
              <a:lnSpc>
                <a:spcPct val="80000"/>
              </a:lnSpc>
              <a:buFont typeface="Arial" charset="0"/>
              <a:buNone/>
              <a:defRPr/>
            </a:pPr>
            <a:r>
              <a:rPr lang="ru-RU" sz="2800" b="1" dirty="0" smtClean="0">
                <a:solidFill>
                  <a:schemeClr val="accent1">
                    <a:lumMod val="50000"/>
                  </a:schemeClr>
                </a:solidFill>
                <a:cs typeface="Times New Roman" pitchFamily="18" charset="0"/>
              </a:rPr>
              <a:t>– </a:t>
            </a:r>
            <a:r>
              <a:rPr lang="ru-RU" sz="2800" b="1" dirty="0" smtClean="0">
                <a:solidFill>
                  <a:schemeClr val="accent1">
                    <a:lumMod val="50000"/>
                  </a:schemeClr>
                </a:solidFill>
              </a:rPr>
              <a:t>Что на уроке у вас хорошо получилось?</a:t>
            </a:r>
          </a:p>
          <a:p>
            <a:pPr eaLnBrk="1" hangingPunct="1">
              <a:lnSpc>
                <a:spcPct val="80000"/>
              </a:lnSpc>
              <a:buFont typeface="Arial" charset="0"/>
              <a:buNone/>
              <a:defRPr/>
            </a:pPr>
            <a:endParaRPr lang="ru-RU" sz="800" b="1" dirty="0" smtClean="0">
              <a:solidFill>
                <a:schemeClr val="accent1">
                  <a:lumMod val="50000"/>
                </a:schemeClr>
              </a:solidFill>
            </a:endParaRPr>
          </a:p>
          <a:p>
            <a:pPr eaLnBrk="1" hangingPunct="1">
              <a:lnSpc>
                <a:spcPct val="80000"/>
              </a:lnSpc>
              <a:buFont typeface="Arial" charset="0"/>
              <a:buNone/>
              <a:defRPr/>
            </a:pPr>
            <a:r>
              <a:rPr lang="ru-RU" sz="2800" b="1" dirty="0" smtClean="0">
                <a:solidFill>
                  <a:schemeClr val="accent1">
                    <a:lumMod val="50000"/>
                  </a:schemeClr>
                </a:solidFill>
                <a:cs typeface="Times New Roman" pitchFamily="18" charset="0"/>
              </a:rPr>
              <a:t>– </a:t>
            </a:r>
            <a:r>
              <a:rPr lang="ru-RU" sz="2800" b="1" dirty="0" smtClean="0">
                <a:solidFill>
                  <a:schemeClr val="accent1">
                    <a:lumMod val="50000"/>
                  </a:schemeClr>
                </a:solidFill>
              </a:rPr>
              <a:t>Над чем ещё надо поработать?</a:t>
            </a:r>
          </a:p>
          <a:p>
            <a:pPr eaLnBrk="1" hangingPunct="1">
              <a:lnSpc>
                <a:spcPct val="80000"/>
              </a:lnSpc>
              <a:buFont typeface="Arial" charset="0"/>
              <a:buNone/>
              <a:defRPr/>
            </a:pPr>
            <a:endParaRPr lang="ru-RU" sz="800" b="1" dirty="0" smtClean="0">
              <a:solidFill>
                <a:schemeClr val="accent1">
                  <a:lumMod val="50000"/>
                </a:schemeClr>
              </a:solidFill>
            </a:endParaRPr>
          </a:p>
          <a:p>
            <a:pPr eaLnBrk="1" hangingPunct="1">
              <a:lnSpc>
                <a:spcPct val="80000"/>
              </a:lnSpc>
              <a:buFont typeface="Arial" charset="0"/>
              <a:buNone/>
              <a:defRPr/>
            </a:pPr>
            <a:r>
              <a:rPr lang="ru-RU" sz="2800" b="1" dirty="0" smtClean="0">
                <a:solidFill>
                  <a:schemeClr val="accent1">
                    <a:lumMod val="50000"/>
                  </a:schemeClr>
                </a:solidFill>
                <a:cs typeface="Times New Roman" pitchFamily="18" charset="0"/>
              </a:rPr>
              <a:t>– Что связывает математику и иностранный язык?</a:t>
            </a:r>
          </a:p>
          <a:p>
            <a:pPr eaLnBrk="1" hangingPunct="1">
              <a:lnSpc>
                <a:spcPct val="80000"/>
              </a:lnSpc>
              <a:defRPr/>
            </a:pPr>
            <a:endParaRPr lang="ru-RU" sz="2800" b="1" dirty="0" smtClean="0">
              <a:solidFill>
                <a:schemeClr val="accent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802">
                                            <p:txEl>
                                              <p:pRg st="3" end="3"/>
                                            </p:txEl>
                                          </p:spTgt>
                                        </p:tgtEl>
                                        <p:attrNameLst>
                                          <p:attrName>style.visibility</p:attrName>
                                        </p:attrNameLst>
                                      </p:cBhvr>
                                      <p:to>
                                        <p:strVal val="visible"/>
                                      </p:to>
                                    </p:set>
                                    <p:animEffect transition="in" filter="blinds(horizontal)">
                                      <p:cBhvr>
                                        <p:cTn id="7" dur="500"/>
                                        <p:tgtEl>
                                          <p:spTgt spid="7680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6802">
                                            <p:txEl>
                                              <p:pRg st="5" end="5"/>
                                            </p:txEl>
                                          </p:spTgt>
                                        </p:tgtEl>
                                        <p:attrNameLst>
                                          <p:attrName>style.visibility</p:attrName>
                                        </p:attrNameLst>
                                      </p:cBhvr>
                                      <p:to>
                                        <p:strVal val="visible"/>
                                      </p:to>
                                    </p:set>
                                    <p:animEffect transition="in" filter="blinds(horizontal)">
                                      <p:cBhvr>
                                        <p:cTn id="12" dur="500"/>
                                        <p:tgtEl>
                                          <p:spTgt spid="7680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6802">
                                            <p:txEl>
                                              <p:pRg st="7" end="7"/>
                                            </p:txEl>
                                          </p:spTgt>
                                        </p:tgtEl>
                                        <p:attrNameLst>
                                          <p:attrName>style.visibility</p:attrName>
                                        </p:attrNameLst>
                                      </p:cBhvr>
                                      <p:to>
                                        <p:strVal val="visible"/>
                                      </p:to>
                                    </p:set>
                                    <p:animEffect transition="in" filter="blinds(horizontal)">
                                      <p:cBhvr>
                                        <p:cTn id="17" dur="500"/>
                                        <p:tgtEl>
                                          <p:spTgt spid="7680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6802">
                                            <p:txEl>
                                              <p:pRg st="9" end="9"/>
                                            </p:txEl>
                                          </p:spTgt>
                                        </p:tgtEl>
                                        <p:attrNameLst>
                                          <p:attrName>style.visibility</p:attrName>
                                        </p:attrNameLst>
                                      </p:cBhvr>
                                      <p:to>
                                        <p:strVal val="visible"/>
                                      </p:to>
                                    </p:set>
                                    <p:animEffect transition="in" filter="blinds(horizontal)">
                                      <p:cBhvr>
                                        <p:cTn id="22" dur="500"/>
                                        <p:tgtEl>
                                          <p:spTgt spid="7680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13" y="714375"/>
            <a:ext cx="8472487" cy="1428750"/>
          </a:xfrm>
        </p:spPr>
        <p:txBody>
          <a:bodyPr rtlCol="0">
            <a:normAutofit fontScale="90000"/>
          </a:bodyPr>
          <a:lstStyle/>
          <a:p>
            <a:pPr algn="l" eaLnBrk="1" fontAlgn="auto" hangingPunct="1">
              <a:spcAft>
                <a:spcPts val="0"/>
              </a:spcAft>
              <a:defRPr/>
            </a:pPr>
            <a:r>
              <a:rPr lang="ru-RU" b="1" dirty="0">
                <a:solidFill>
                  <a:srgbClr val="FF0000"/>
                </a:solidFill>
              </a:rPr>
              <a:t/>
            </a:r>
            <a:br>
              <a:rPr lang="ru-RU" b="1" dirty="0">
                <a:solidFill>
                  <a:srgbClr val="FF0000"/>
                </a:solidFill>
              </a:rPr>
            </a:br>
            <a:r>
              <a:rPr lang="ru-RU" sz="3600" b="1" dirty="0" smtClean="0">
                <a:solidFill>
                  <a:srgbClr val="FF0000"/>
                </a:solidFill>
              </a:rPr>
              <a:t>   Продолжите предложение:</a:t>
            </a:r>
            <a:br>
              <a:rPr lang="ru-RU" sz="3600" b="1" dirty="0" smtClean="0">
                <a:solidFill>
                  <a:srgbClr val="FF0000"/>
                </a:solidFill>
              </a:rPr>
            </a:br>
            <a:r>
              <a:rPr lang="ru-RU" sz="3600" b="1" dirty="0" smtClean="0">
                <a:solidFill>
                  <a:srgbClr val="FF0000"/>
                </a:solidFill>
              </a:rPr>
              <a:t/>
            </a:r>
            <a:br>
              <a:rPr lang="ru-RU" sz="3600" b="1" dirty="0" smtClean="0">
                <a:solidFill>
                  <a:srgbClr val="FF0000"/>
                </a:solidFill>
              </a:rPr>
            </a:br>
            <a:r>
              <a:rPr lang="ru-RU" sz="3600" b="1" dirty="0" smtClean="0">
                <a:solidFill>
                  <a:srgbClr val="FF0000"/>
                </a:solidFill>
              </a:rPr>
              <a:t>   </a:t>
            </a:r>
            <a:r>
              <a:rPr lang="ru-RU" sz="3200" b="1" dirty="0" smtClean="0">
                <a:solidFill>
                  <a:srgbClr val="002060"/>
                </a:solidFill>
              </a:rPr>
              <a:t>Сегодня на уроке:</a:t>
            </a:r>
            <a:br>
              <a:rPr lang="ru-RU" sz="3200" b="1" dirty="0" smtClean="0">
                <a:solidFill>
                  <a:srgbClr val="002060"/>
                </a:solidFill>
              </a:rPr>
            </a:br>
            <a:r>
              <a:rPr lang="en-US" sz="3600" b="1" dirty="0" smtClean="0">
                <a:solidFill>
                  <a:srgbClr val="FF0000"/>
                </a:solidFill>
              </a:rPr>
              <a:t/>
            </a:r>
            <a:br>
              <a:rPr lang="en-US" sz="3600" b="1" dirty="0" smtClean="0">
                <a:solidFill>
                  <a:srgbClr val="FF0000"/>
                </a:solidFill>
              </a:rPr>
            </a:br>
            <a:endParaRPr lang="ru-RU" sz="3600" dirty="0">
              <a:solidFill>
                <a:srgbClr val="FF0000"/>
              </a:solidFill>
            </a:endParaRPr>
          </a:p>
        </p:txBody>
      </p:sp>
      <p:sp>
        <p:nvSpPr>
          <p:cNvPr id="77826" name="Содержимое 2"/>
          <p:cNvSpPr>
            <a:spLocks noGrp="1"/>
          </p:cNvSpPr>
          <p:nvPr>
            <p:ph idx="1"/>
          </p:nvPr>
        </p:nvSpPr>
        <p:spPr>
          <a:xfrm>
            <a:off x="1692275" y="1628775"/>
            <a:ext cx="6972300" cy="4483100"/>
          </a:xfrm>
        </p:spPr>
        <p:txBody>
          <a:bodyPr/>
          <a:lstStyle/>
          <a:p>
            <a:pPr eaLnBrk="1" hangingPunct="1">
              <a:buFont typeface="Arial" charset="0"/>
              <a:buNone/>
              <a:defRPr/>
            </a:pPr>
            <a:endParaRPr lang="ru-RU" b="1" u="sng" dirty="0" smtClean="0">
              <a:solidFill>
                <a:srgbClr val="FF66FF"/>
              </a:solidFill>
            </a:endParaRPr>
          </a:p>
          <a:p>
            <a:pPr eaLnBrk="1" hangingPunct="1">
              <a:buFont typeface="Arial" charset="0"/>
              <a:buNone/>
              <a:defRPr/>
            </a:pPr>
            <a:r>
              <a:rPr lang="ru-RU" b="1" u="sng" dirty="0" smtClean="0">
                <a:solidFill>
                  <a:schemeClr val="accent6">
                    <a:lumMod val="50000"/>
                  </a:schemeClr>
                </a:solidFill>
              </a:rPr>
              <a:t>я повторил…</a:t>
            </a:r>
          </a:p>
          <a:p>
            <a:pPr eaLnBrk="1" hangingPunct="1">
              <a:buFont typeface="Arial" charset="0"/>
              <a:buNone/>
              <a:defRPr/>
            </a:pPr>
            <a:r>
              <a:rPr lang="ru-RU" b="1" u="sng" dirty="0" smtClean="0">
                <a:solidFill>
                  <a:srgbClr val="FF0000"/>
                </a:solidFill>
              </a:rPr>
              <a:t>я закрепил…</a:t>
            </a:r>
            <a:endParaRPr lang="ru-RU" b="1" dirty="0" smtClean="0">
              <a:solidFill>
                <a:srgbClr val="002060"/>
              </a:solidFill>
            </a:endParaRPr>
          </a:p>
          <a:p>
            <a:pPr eaLnBrk="1" hangingPunct="1">
              <a:buFont typeface="Arial" charset="0"/>
              <a:buNone/>
              <a:defRPr/>
            </a:pPr>
            <a:r>
              <a:rPr lang="ru-RU" b="1" u="sng" dirty="0" smtClean="0">
                <a:solidFill>
                  <a:srgbClr val="C00000"/>
                </a:solidFill>
              </a:rPr>
              <a:t>я научился…</a:t>
            </a:r>
            <a:endParaRPr lang="en-US" b="1" u="sng" dirty="0" smtClean="0">
              <a:solidFill>
                <a:srgbClr val="C00000"/>
              </a:solidFill>
            </a:endParaRPr>
          </a:p>
          <a:p>
            <a:pPr eaLnBrk="1" hangingPunct="1">
              <a:buFont typeface="Arial" charset="0"/>
              <a:buNone/>
              <a:defRPr/>
            </a:pPr>
            <a:r>
              <a:rPr lang="ru-RU" b="1" u="sng" dirty="0" smtClean="0">
                <a:solidFill>
                  <a:srgbClr val="00B050"/>
                </a:solidFill>
              </a:rPr>
              <a:t>мне понравилось…</a:t>
            </a:r>
            <a:endParaRPr lang="en-US" b="1" u="sng" dirty="0" smtClean="0">
              <a:solidFill>
                <a:srgbClr val="00B050"/>
              </a:solidFill>
            </a:endParaRPr>
          </a:p>
          <a:p>
            <a:pPr eaLnBrk="1" hangingPunct="1">
              <a:buFont typeface="Arial" charset="0"/>
              <a:buNone/>
              <a:defRPr/>
            </a:pPr>
            <a:r>
              <a:rPr lang="ru-RU" b="1" u="sng" dirty="0" smtClean="0">
                <a:solidFill>
                  <a:schemeClr val="accent5">
                    <a:lumMod val="75000"/>
                  </a:schemeClr>
                </a:solidFill>
              </a:rPr>
              <a:t>я поставил себе оценку </a:t>
            </a:r>
            <a:r>
              <a:rPr lang="ru-RU" dirty="0" smtClean="0">
                <a:solidFill>
                  <a:schemeClr val="accent5">
                    <a:lumMod val="75000"/>
                  </a:schemeClr>
                </a:solidFill>
              </a:rPr>
              <a:t>…</a:t>
            </a:r>
          </a:p>
          <a:p>
            <a:pPr eaLnBrk="1" hangingPunct="1">
              <a:defRPr/>
            </a:pPr>
            <a:endParaRPr lang="ru-RU"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Заголовок 1"/>
          <p:cNvSpPr>
            <a:spLocks noGrp="1"/>
          </p:cNvSpPr>
          <p:nvPr>
            <p:ph type="title"/>
          </p:nvPr>
        </p:nvSpPr>
        <p:spPr>
          <a:xfrm>
            <a:off x="457200" y="928688"/>
            <a:ext cx="8229600" cy="488950"/>
          </a:xfrm>
        </p:spPr>
        <p:txBody>
          <a:bodyPr/>
          <a:lstStyle/>
          <a:p>
            <a:pPr eaLnBrk="1" hangingPunct="1"/>
            <a:r>
              <a:rPr lang="ru-RU" sz="4000" b="1" u="sng" smtClean="0">
                <a:solidFill>
                  <a:srgbClr val="002060"/>
                </a:solidFill>
              </a:rPr>
              <a:t/>
            </a:r>
            <a:br>
              <a:rPr lang="ru-RU" sz="4000" b="1" u="sng" smtClean="0">
                <a:solidFill>
                  <a:srgbClr val="002060"/>
                </a:solidFill>
              </a:rPr>
            </a:br>
            <a:r>
              <a:rPr lang="ru-RU" sz="4000" smtClean="0"/>
              <a:t/>
            </a:r>
            <a:br>
              <a:rPr lang="ru-RU" sz="4000" smtClean="0"/>
            </a:br>
            <a:endParaRPr lang="ru-RU" sz="4000" smtClean="0"/>
          </a:p>
        </p:txBody>
      </p:sp>
      <p:sp>
        <p:nvSpPr>
          <p:cNvPr id="90114" name="Содержимое 2"/>
          <p:cNvSpPr>
            <a:spLocks noGrp="1"/>
          </p:cNvSpPr>
          <p:nvPr>
            <p:ph idx="1"/>
          </p:nvPr>
        </p:nvSpPr>
        <p:spPr>
          <a:xfrm>
            <a:off x="285750" y="428625"/>
            <a:ext cx="8572500" cy="5697538"/>
          </a:xfrm>
        </p:spPr>
        <p:txBody>
          <a:bodyPr/>
          <a:lstStyle/>
          <a:p>
            <a:pPr eaLnBrk="1" hangingPunct="1">
              <a:lnSpc>
                <a:spcPct val="80000"/>
              </a:lnSpc>
              <a:buFont typeface="Arial" charset="0"/>
              <a:buNone/>
            </a:pPr>
            <a:endParaRPr lang="ru-RU" sz="2800" b="1" dirty="0" smtClean="0">
              <a:solidFill>
                <a:srgbClr val="002060"/>
              </a:solidFill>
            </a:endParaRPr>
          </a:p>
          <a:p>
            <a:pPr eaLnBrk="1" hangingPunct="1">
              <a:lnSpc>
                <a:spcPct val="80000"/>
              </a:lnSpc>
              <a:buFont typeface="Arial" charset="0"/>
              <a:buNone/>
            </a:pPr>
            <a:endParaRPr lang="ru-RU" sz="2800" b="1" dirty="0" smtClean="0">
              <a:solidFill>
                <a:srgbClr val="002060"/>
              </a:solidFill>
            </a:endParaRPr>
          </a:p>
          <a:p>
            <a:pPr eaLnBrk="1" hangingPunct="1">
              <a:lnSpc>
                <a:spcPct val="80000"/>
              </a:lnSpc>
              <a:buFont typeface="Arial" charset="0"/>
              <a:buNone/>
            </a:pPr>
            <a:endParaRPr lang="ru-RU" sz="2800" b="1" dirty="0" smtClean="0">
              <a:solidFill>
                <a:srgbClr val="002060"/>
              </a:solidFill>
            </a:endParaRPr>
          </a:p>
          <a:p>
            <a:pPr eaLnBrk="1" hangingPunct="1">
              <a:lnSpc>
                <a:spcPct val="80000"/>
              </a:lnSpc>
              <a:buFont typeface="Arial" charset="0"/>
              <a:buNone/>
            </a:pPr>
            <a:r>
              <a:rPr lang="ru-RU" sz="2800" b="1" dirty="0" smtClean="0">
                <a:solidFill>
                  <a:srgbClr val="002060"/>
                </a:solidFill>
              </a:rPr>
              <a:t> </a:t>
            </a:r>
            <a:r>
              <a:rPr lang="ru-RU" b="1" dirty="0" smtClean="0">
                <a:solidFill>
                  <a:srgbClr val="002060"/>
                </a:solidFill>
              </a:rPr>
              <a:t>Домашнее</a:t>
            </a:r>
            <a:r>
              <a:rPr lang="en-US" b="1" dirty="0" smtClean="0">
                <a:solidFill>
                  <a:srgbClr val="002060"/>
                </a:solidFill>
              </a:rPr>
              <a:t>                                           </a:t>
            </a:r>
            <a:r>
              <a:rPr lang="ru-RU" b="1" dirty="0" smtClean="0">
                <a:solidFill>
                  <a:srgbClr val="002060"/>
                </a:solidFill>
              </a:rPr>
              <a:t> </a:t>
            </a:r>
            <a:r>
              <a:rPr lang="en-US" b="1" dirty="0" smtClean="0">
                <a:solidFill>
                  <a:srgbClr val="002060"/>
                </a:solidFill>
              </a:rPr>
              <a:t>Home  work</a:t>
            </a:r>
          </a:p>
          <a:p>
            <a:pPr eaLnBrk="1" hangingPunct="1">
              <a:lnSpc>
                <a:spcPct val="80000"/>
              </a:lnSpc>
              <a:buFont typeface="Arial" charset="0"/>
              <a:buNone/>
            </a:pPr>
            <a:r>
              <a:rPr lang="en-US" b="1" dirty="0" smtClean="0">
                <a:solidFill>
                  <a:srgbClr val="002060"/>
                </a:solidFill>
              </a:rPr>
              <a:t>   </a:t>
            </a:r>
            <a:r>
              <a:rPr lang="ru-RU" b="1" dirty="0" smtClean="0">
                <a:solidFill>
                  <a:srgbClr val="002060"/>
                </a:solidFill>
              </a:rPr>
              <a:t>задание</a:t>
            </a:r>
            <a:r>
              <a:rPr lang="ru-RU" sz="2800" b="1" dirty="0" smtClean="0">
                <a:solidFill>
                  <a:srgbClr val="002060"/>
                </a:solidFill>
              </a:rPr>
              <a:t>                                                   </a:t>
            </a:r>
            <a:r>
              <a:rPr lang="en-US" sz="2800" b="1" dirty="0" smtClean="0">
                <a:solidFill>
                  <a:srgbClr val="002060"/>
                </a:solidFill>
              </a:rPr>
              <a:t/>
            </a:r>
            <a:br>
              <a:rPr lang="en-US" sz="2800" b="1" dirty="0" smtClean="0">
                <a:solidFill>
                  <a:srgbClr val="002060"/>
                </a:solidFill>
              </a:rPr>
            </a:br>
            <a:endParaRPr lang="ru-RU" sz="2700" dirty="0" smtClean="0"/>
          </a:p>
        </p:txBody>
      </p:sp>
      <p:sp>
        <p:nvSpPr>
          <p:cNvPr id="5" name="Прямоугольник 4"/>
          <p:cNvSpPr/>
          <p:nvPr/>
        </p:nvSpPr>
        <p:spPr>
          <a:xfrm>
            <a:off x="857224" y="285728"/>
            <a:ext cx="7572428" cy="387798"/>
          </a:xfrm>
          <a:prstGeom prst="rect">
            <a:avLst/>
          </a:prstGeom>
        </p:spPr>
        <p:txBody>
          <a:bodyPr wrap="square">
            <a:spAutoFit/>
          </a:bodyPr>
          <a:lstStyle/>
          <a:p>
            <a:pPr algn="ctr" eaLnBrk="1" hangingPunct="1">
              <a:lnSpc>
                <a:spcPct val="80000"/>
              </a:lnSpc>
              <a:buFont typeface="Arial" charset="0"/>
              <a:buNone/>
            </a:pPr>
            <a:r>
              <a:rPr lang="ru-RU" sz="2400" b="1" dirty="0" smtClean="0">
                <a:solidFill>
                  <a:srgbClr val="002060"/>
                </a:solidFill>
              </a:rPr>
              <a:t>Дифференцированное домашнее  задание</a:t>
            </a:r>
            <a:endParaRPr lang="en-US" sz="2400" b="1" dirty="0" smtClean="0">
              <a:solidFill>
                <a:srgbClr val="002060"/>
              </a:solidFill>
            </a:endParaRPr>
          </a:p>
        </p:txBody>
      </p:sp>
      <p:pic>
        <p:nvPicPr>
          <p:cNvPr id="59394" name="Picture 2"/>
          <p:cNvPicPr>
            <a:picLocks noChangeAspect="1" noChangeArrowheads="1"/>
          </p:cNvPicPr>
          <p:nvPr/>
        </p:nvPicPr>
        <p:blipFill>
          <a:blip r:embed="rId2"/>
          <a:srcRect/>
          <a:stretch>
            <a:fillRect/>
          </a:stretch>
        </p:blipFill>
        <p:spPr bwMode="auto">
          <a:xfrm>
            <a:off x="2928926" y="1285860"/>
            <a:ext cx="3050800" cy="277119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Заголовок 1"/>
          <p:cNvSpPr>
            <a:spLocks noGrp="1"/>
          </p:cNvSpPr>
          <p:nvPr>
            <p:ph type="title"/>
          </p:nvPr>
        </p:nvSpPr>
        <p:spPr/>
        <p:txBody>
          <a:bodyPr/>
          <a:lstStyle/>
          <a:p>
            <a:endParaRPr lang="ru-RU" smtClean="0"/>
          </a:p>
        </p:txBody>
      </p:sp>
      <p:sp>
        <p:nvSpPr>
          <p:cNvPr id="95234" name="Содержимое 2"/>
          <p:cNvSpPr>
            <a:spLocks noGrp="1"/>
          </p:cNvSpPr>
          <p:nvPr>
            <p:ph idx="1"/>
          </p:nvPr>
        </p:nvSpPr>
        <p:spPr/>
        <p:txBody>
          <a:bodyPr/>
          <a:lstStyle/>
          <a:p>
            <a:endParaRPr lang="ru-RU" smtClean="0"/>
          </a:p>
        </p:txBody>
      </p:sp>
      <p:pic>
        <p:nvPicPr>
          <p:cNvPr id="95235" name="Picture 2"/>
          <p:cNvPicPr>
            <a:picLocks noChangeAspect="1" noChangeArrowheads="1"/>
          </p:cNvPicPr>
          <p:nvPr/>
        </p:nvPicPr>
        <p:blipFill>
          <a:blip r:embed="rId2"/>
          <a:srcRect/>
          <a:stretch>
            <a:fillRect/>
          </a:stretch>
        </p:blipFill>
        <p:spPr bwMode="auto">
          <a:xfrm>
            <a:off x="0" y="333375"/>
            <a:ext cx="9144000" cy="6357938"/>
          </a:xfrm>
          <a:prstGeom prst="rect">
            <a:avLst/>
          </a:prstGeom>
          <a:noFill/>
          <a:ln w="9525">
            <a:noFill/>
            <a:miter lim="800000"/>
            <a:headEnd/>
            <a:tailEnd/>
          </a:ln>
        </p:spPr>
      </p:pic>
      <p:sp>
        <p:nvSpPr>
          <p:cNvPr id="95237" name="Rectangle 5"/>
          <p:cNvSpPr>
            <a:spLocks noChangeArrowheads="1"/>
          </p:cNvSpPr>
          <p:nvPr/>
        </p:nvSpPr>
        <p:spPr bwMode="auto">
          <a:xfrm>
            <a:off x="3203575" y="188913"/>
            <a:ext cx="3673475" cy="457200"/>
          </a:xfrm>
          <a:prstGeom prst="rect">
            <a:avLst/>
          </a:prstGeom>
          <a:noFill/>
          <a:ln w="9525">
            <a:noFill/>
            <a:miter lim="800000"/>
            <a:headEnd/>
            <a:tailEnd/>
          </a:ln>
          <a:effectLst/>
        </p:spPr>
        <p:txBody>
          <a:bodyPr>
            <a:spAutoFit/>
          </a:bodyPr>
          <a:lstStyle/>
          <a:p>
            <a:r>
              <a:rPr lang="ru-RU" sz="2400" b="1">
                <a:solidFill>
                  <a:srgbClr val="C00000"/>
                </a:solidFill>
              </a:rPr>
              <a:t>        Рефлексия</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71745"/>
            <a:ext cx="8229600" cy="500066"/>
          </a:xfrm>
        </p:spPr>
        <p:txBody>
          <a:bodyPr rtlCol="0">
            <a:normAutofit fontScale="90000"/>
          </a:bodyPr>
          <a:lstStyle/>
          <a:p>
            <a:pPr eaLnBrk="1" fontAlgn="auto" hangingPunct="1">
              <a:spcAft>
                <a:spcPts val="0"/>
              </a:spcAft>
              <a:defRPr/>
            </a:pPr>
            <a:r>
              <a:rPr lang="ru-RU" b="1" i="1" u="sng" dirty="0">
                <a:solidFill>
                  <a:srgbClr val="C00000"/>
                </a:solidFill>
                <a:latin typeface="Arial" charset="0"/>
              </a:rPr>
              <a:t>Спасибо за урок</a:t>
            </a:r>
            <a:r>
              <a:rPr lang="en-US" b="1" i="1" u="sng" dirty="0">
                <a:solidFill>
                  <a:srgbClr val="C00000"/>
                </a:solidFill>
                <a:latin typeface="Arial" charset="0"/>
              </a:rPr>
              <a:t> </a:t>
            </a:r>
            <a:r>
              <a:rPr lang="ru-RU" b="1" i="1" u="sng" dirty="0" smtClean="0">
                <a:solidFill>
                  <a:srgbClr val="C00000"/>
                </a:solidFill>
                <a:latin typeface="Arial" charset="0"/>
              </a:rPr>
              <a:t>!</a:t>
            </a:r>
            <a:br>
              <a:rPr lang="ru-RU" b="1" i="1" u="sng" dirty="0" smtClean="0">
                <a:solidFill>
                  <a:srgbClr val="C00000"/>
                </a:solidFill>
                <a:latin typeface="Arial" charset="0"/>
              </a:rPr>
            </a:br>
            <a:r>
              <a:rPr lang="ru-RU" b="1" i="1" u="sng" dirty="0">
                <a:solidFill>
                  <a:srgbClr val="C00000"/>
                </a:solidFill>
                <a:latin typeface="Arial" charset="0"/>
              </a:rPr>
              <a:t/>
            </a:r>
            <a:br>
              <a:rPr lang="ru-RU" b="1" i="1" u="sng" dirty="0">
                <a:solidFill>
                  <a:srgbClr val="C00000"/>
                </a:solidFill>
                <a:latin typeface="Arial" charset="0"/>
              </a:rPr>
            </a:br>
            <a:r>
              <a:rPr lang="en-US" b="1" i="1" u="sng" dirty="0">
                <a:solidFill>
                  <a:srgbClr val="C00000"/>
                </a:solidFill>
                <a:latin typeface="Arial" charset="0"/>
              </a:rPr>
              <a:t>Thank you for the lesson !</a:t>
            </a:r>
            <a:r>
              <a:rPr lang="ru-RU" b="1" i="1" u="sng" dirty="0">
                <a:solidFill>
                  <a:srgbClr val="C00000"/>
                </a:solidFill>
                <a:latin typeface="Arial" charset="0"/>
              </a:rPr>
              <a:t/>
            </a:r>
            <a:br>
              <a:rPr lang="ru-RU" b="1" i="1" u="sng" dirty="0">
                <a:solidFill>
                  <a:srgbClr val="C00000"/>
                </a:solidFill>
                <a:latin typeface="Arial" charset="0"/>
              </a:rPr>
            </a:br>
            <a:endParaRPr lang="ru-RU" u="sng" dirty="0">
              <a:solidFill>
                <a:srgbClr val="C00000"/>
              </a:solidFill>
            </a:endParaRPr>
          </a:p>
        </p:txBody>
      </p:sp>
      <p:pic>
        <p:nvPicPr>
          <p:cNvPr id="92162" name="Picture 2"/>
          <p:cNvPicPr>
            <a:picLocks noGrp="1" noChangeAspect="1" noChangeArrowheads="1"/>
          </p:cNvPicPr>
          <p:nvPr>
            <p:ph idx="1"/>
          </p:nvPr>
        </p:nvPicPr>
        <p:blipFill>
          <a:blip r:embed="rId2"/>
          <a:srcRect/>
          <a:stretch>
            <a:fillRect/>
          </a:stretch>
        </p:blipFill>
        <p:spPr>
          <a:xfrm>
            <a:off x="2285984" y="3929066"/>
            <a:ext cx="4033837" cy="609600"/>
          </a:xfrm>
        </p:spPr>
      </p:pic>
      <p:pic>
        <p:nvPicPr>
          <p:cNvPr id="92163" name="Picture 3"/>
          <p:cNvPicPr>
            <a:picLocks noChangeAspect="1" noChangeArrowheads="1"/>
          </p:cNvPicPr>
          <p:nvPr/>
        </p:nvPicPr>
        <p:blipFill>
          <a:blip r:embed="rId3"/>
          <a:srcRect/>
          <a:stretch>
            <a:fillRect/>
          </a:stretch>
        </p:blipFill>
        <p:spPr bwMode="auto">
          <a:xfrm>
            <a:off x="2500298" y="4929198"/>
            <a:ext cx="3555998" cy="659958"/>
          </a:xfrm>
          <a:prstGeom prst="rect">
            <a:avLst/>
          </a:prstGeom>
          <a:noFill/>
          <a:ln w="9525">
            <a:noFill/>
            <a:miter lim="800000"/>
            <a:headEnd/>
            <a:tailEnd/>
          </a:ln>
        </p:spPr>
      </p:pic>
      <p:pic>
        <p:nvPicPr>
          <p:cNvPr id="92164" name="Picture 6"/>
          <p:cNvPicPr>
            <a:picLocks noChangeAspect="1" noChangeArrowheads="1" noCrop="1"/>
          </p:cNvPicPr>
          <p:nvPr/>
        </p:nvPicPr>
        <p:blipFill>
          <a:blip r:embed="rId4"/>
          <a:srcRect/>
          <a:stretch>
            <a:fillRect/>
          </a:stretch>
        </p:blipFill>
        <p:spPr bwMode="auto">
          <a:xfrm>
            <a:off x="0" y="0"/>
            <a:ext cx="3125910" cy="1714488"/>
          </a:xfrm>
          <a:prstGeom prst="rect">
            <a:avLst/>
          </a:prstGeom>
          <a:noFill/>
          <a:ln w="9525">
            <a:noFill/>
            <a:miter lim="800000"/>
            <a:headEnd/>
            <a:tailEnd/>
          </a:ln>
        </p:spPr>
      </p:pic>
      <p:pic>
        <p:nvPicPr>
          <p:cNvPr id="92165" name="Рисунок 6" descr="C:\Users\М\Desktop\Новое 3\смайлики\hello_html_m6695916.png"/>
          <p:cNvPicPr>
            <a:picLocks noChangeAspect="1" noChangeArrowheads="1"/>
          </p:cNvPicPr>
          <p:nvPr/>
        </p:nvPicPr>
        <p:blipFill>
          <a:blip r:embed="rId5"/>
          <a:srcRect/>
          <a:stretch>
            <a:fillRect/>
          </a:stretch>
        </p:blipFill>
        <p:spPr bwMode="auto">
          <a:xfrm>
            <a:off x="7215206" y="285728"/>
            <a:ext cx="1449693" cy="1500198"/>
          </a:xfrm>
          <a:prstGeom prst="rect">
            <a:avLst/>
          </a:prstGeom>
          <a:noFill/>
          <a:ln w="9525">
            <a:noFill/>
            <a:miter lim="800000"/>
            <a:headEnd/>
            <a:tailEnd/>
          </a:ln>
        </p:spPr>
      </p:pic>
      <p:pic>
        <p:nvPicPr>
          <p:cNvPr id="59394" name="Picture 2"/>
          <p:cNvPicPr>
            <a:picLocks noChangeAspect="1" noChangeArrowheads="1"/>
          </p:cNvPicPr>
          <p:nvPr/>
        </p:nvPicPr>
        <p:blipFill>
          <a:blip r:embed="rId6"/>
          <a:srcRect/>
          <a:stretch>
            <a:fillRect/>
          </a:stretch>
        </p:blipFill>
        <p:spPr bwMode="auto">
          <a:xfrm>
            <a:off x="6786578" y="3786190"/>
            <a:ext cx="2213897" cy="2634052"/>
          </a:xfrm>
          <a:prstGeom prst="rect">
            <a:avLst/>
          </a:prstGeom>
          <a:noFill/>
          <a:ln w="9525">
            <a:noFill/>
            <a:miter lim="800000"/>
            <a:headEnd/>
            <a:tailEnd/>
          </a:ln>
        </p:spPr>
      </p:pic>
      <p:pic>
        <p:nvPicPr>
          <p:cNvPr id="3" name="Picture 2"/>
          <p:cNvPicPr>
            <a:picLocks noChangeAspect="1" noChangeArrowheads="1" noCrop="1"/>
          </p:cNvPicPr>
          <p:nvPr/>
        </p:nvPicPr>
        <p:blipFill>
          <a:blip r:embed="rId7"/>
          <a:srcRect/>
          <a:stretch>
            <a:fillRect/>
          </a:stretch>
        </p:blipFill>
        <p:spPr bwMode="auto">
          <a:xfrm>
            <a:off x="285720" y="4357694"/>
            <a:ext cx="1839803" cy="1928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Дополнительно:</a:t>
            </a:r>
            <a:endParaRPr lang="ru-RU" dirty="0"/>
          </a:p>
        </p:txBody>
      </p:sp>
      <p:sp>
        <p:nvSpPr>
          <p:cNvPr id="3" name="Содержимое 2"/>
          <p:cNvSpPr>
            <a:spLocks noGrp="1"/>
          </p:cNvSpPr>
          <p:nvPr>
            <p:ph idx="1"/>
          </p:nvPr>
        </p:nvSpPr>
        <p:spPr/>
        <p:txBody>
          <a:bodyPr/>
          <a:lstStyle/>
          <a:p>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ChangeArrowheads="1"/>
          </p:cNvSpPr>
          <p:nvPr/>
        </p:nvSpPr>
        <p:spPr bwMode="auto">
          <a:xfrm>
            <a:off x="785813" y="500063"/>
            <a:ext cx="7715250" cy="3292475"/>
          </a:xfrm>
          <a:prstGeom prst="rect">
            <a:avLst/>
          </a:prstGeom>
          <a:noFill/>
          <a:ln w="9525">
            <a:noFill/>
            <a:miter lim="800000"/>
            <a:headEnd/>
            <a:tailEnd/>
          </a:ln>
        </p:spPr>
        <p:txBody>
          <a:bodyPr>
            <a:spAutoFit/>
          </a:bodyPr>
          <a:lstStyle/>
          <a:p>
            <a:r>
              <a:rPr lang="en-US" sz="4000" b="1" u="sng">
                <a:solidFill>
                  <a:srgbClr val="002060"/>
                </a:solidFill>
              </a:rPr>
              <a:t>Our motto:</a:t>
            </a:r>
          </a:p>
          <a:p>
            <a:endParaRPr lang="ru-RU" sz="3200" b="1" u="sng">
              <a:solidFill>
                <a:srgbClr val="002060"/>
              </a:solidFill>
            </a:endParaRPr>
          </a:p>
          <a:p>
            <a:endParaRPr lang="en-US" sz="800" b="1" u="sng">
              <a:solidFill>
                <a:srgbClr val="002060"/>
              </a:solidFill>
            </a:endParaRPr>
          </a:p>
          <a:p>
            <a:r>
              <a:rPr lang="ru-RU" sz="3200" b="1">
                <a:solidFill>
                  <a:srgbClr val="002060"/>
                </a:solidFill>
              </a:rPr>
              <a:t>       </a:t>
            </a:r>
            <a:r>
              <a:rPr lang="en-US" sz="3200" b="1">
                <a:solidFill>
                  <a:srgbClr val="002060"/>
                </a:solidFill>
              </a:rPr>
              <a:t>Together, together</a:t>
            </a:r>
          </a:p>
          <a:p>
            <a:r>
              <a:rPr lang="ru-RU" sz="3200" b="1">
                <a:solidFill>
                  <a:srgbClr val="002060"/>
                </a:solidFill>
              </a:rPr>
              <a:t>       </a:t>
            </a:r>
            <a:r>
              <a:rPr lang="en-US" sz="3200" b="1">
                <a:solidFill>
                  <a:srgbClr val="002060"/>
                </a:solidFill>
              </a:rPr>
              <a:t>Together every day</a:t>
            </a:r>
          </a:p>
          <a:p>
            <a:r>
              <a:rPr lang="ru-RU" sz="3200" b="1">
                <a:solidFill>
                  <a:srgbClr val="002060"/>
                </a:solidFill>
              </a:rPr>
              <a:t>       </a:t>
            </a:r>
            <a:r>
              <a:rPr lang="en-US" sz="3200" b="1">
                <a:solidFill>
                  <a:srgbClr val="002060"/>
                </a:solidFill>
              </a:rPr>
              <a:t>Together, together</a:t>
            </a:r>
          </a:p>
          <a:p>
            <a:r>
              <a:rPr lang="ru-RU" sz="3200" b="1">
                <a:solidFill>
                  <a:srgbClr val="002060"/>
                </a:solidFill>
              </a:rPr>
              <a:t>        </a:t>
            </a:r>
            <a:r>
              <a:rPr lang="en-US" sz="3200" b="1">
                <a:solidFill>
                  <a:srgbClr val="002060"/>
                </a:solidFill>
              </a:rPr>
              <a:t>We </a:t>
            </a:r>
            <a:r>
              <a:rPr lang="en-US" sz="3200" b="1">
                <a:solidFill>
                  <a:srgbClr val="C00000"/>
                </a:solidFill>
              </a:rPr>
              <a:t>work</a:t>
            </a:r>
            <a:r>
              <a:rPr lang="en-US" sz="3200" b="1">
                <a:solidFill>
                  <a:srgbClr val="002060"/>
                </a:solidFill>
              </a:rPr>
              <a:t> and play!!!</a:t>
            </a:r>
            <a:endParaRPr lang="ru-RU" sz="3200" b="1">
              <a:solidFill>
                <a:srgbClr val="002060"/>
              </a:solidFill>
            </a:endParaRPr>
          </a:p>
        </p:txBody>
      </p:sp>
      <p:pic>
        <p:nvPicPr>
          <p:cNvPr id="44034" name="Picture 2"/>
          <p:cNvPicPr>
            <a:picLocks noChangeAspect="1" noChangeArrowheads="1"/>
          </p:cNvPicPr>
          <p:nvPr/>
        </p:nvPicPr>
        <p:blipFill>
          <a:blip r:embed="rId2"/>
          <a:srcRect/>
          <a:stretch>
            <a:fillRect/>
          </a:stretch>
        </p:blipFill>
        <p:spPr bwMode="auto">
          <a:xfrm>
            <a:off x="1643063" y="1714500"/>
            <a:ext cx="5786437" cy="307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Заголовок 1"/>
          <p:cNvSpPr>
            <a:spLocks noGrp="1"/>
          </p:cNvSpPr>
          <p:nvPr>
            <p:ph type="title"/>
          </p:nvPr>
        </p:nvSpPr>
        <p:spPr/>
        <p:txBody>
          <a:bodyPr/>
          <a:lstStyle/>
          <a:p>
            <a:r>
              <a:rPr lang="ru-RU" sz="2800" b="1" smtClean="0">
                <a:solidFill>
                  <a:srgbClr val="C00000"/>
                </a:solidFill>
                <a:latin typeface="Arial" charset="0"/>
              </a:rPr>
              <a:t>Переведите  пословицы на русский язык</a:t>
            </a:r>
            <a:r>
              <a:rPr lang="ru-RU" sz="2800" b="1" u="sng" smtClean="0">
                <a:solidFill>
                  <a:srgbClr val="C00000"/>
                </a:solidFill>
                <a:latin typeface="Arial" charset="0"/>
              </a:rPr>
              <a:t/>
            </a:r>
            <a:br>
              <a:rPr lang="ru-RU" sz="2800" b="1" u="sng" smtClean="0">
                <a:solidFill>
                  <a:srgbClr val="C00000"/>
                </a:solidFill>
                <a:latin typeface="Arial" charset="0"/>
              </a:rPr>
            </a:br>
            <a:endParaRPr lang="ru-RU" sz="2800" smtClean="0"/>
          </a:p>
        </p:txBody>
      </p:sp>
      <p:sp>
        <p:nvSpPr>
          <p:cNvPr id="94210" name="Содержимое 2"/>
          <p:cNvSpPr>
            <a:spLocks noGrp="1"/>
          </p:cNvSpPr>
          <p:nvPr>
            <p:ph idx="1"/>
          </p:nvPr>
        </p:nvSpPr>
        <p:spPr/>
        <p:txBody>
          <a:bodyPr/>
          <a:lstStyle/>
          <a:p>
            <a:r>
              <a:rPr lang="en-US" b="1" smtClean="0">
                <a:solidFill>
                  <a:srgbClr val="002060"/>
                </a:solidFill>
              </a:rPr>
              <a:t>Two is company, three is none</a:t>
            </a:r>
            <a:endParaRPr lang="ru-RU" b="1" smtClean="0">
              <a:solidFill>
                <a:srgbClr val="002060"/>
              </a:solidFill>
            </a:endParaRPr>
          </a:p>
          <a:p>
            <a:r>
              <a:rPr lang="en-US" b="1" smtClean="0">
                <a:solidFill>
                  <a:srgbClr val="002060"/>
                </a:solidFill>
              </a:rPr>
              <a:t>Two heads are better than one</a:t>
            </a:r>
            <a:endParaRPr lang="ru-RU" b="1" smtClean="0">
              <a:solidFill>
                <a:srgbClr val="002060"/>
              </a:solidFill>
            </a:endParaRPr>
          </a:p>
          <a:p>
            <a:r>
              <a:rPr lang="en-US" b="1" smtClean="0">
                <a:solidFill>
                  <a:srgbClr val="002060"/>
                </a:solidFill>
              </a:rPr>
              <a:t>To kill two birds with one stone</a:t>
            </a:r>
            <a:endParaRPr lang="ru-RU" b="1" smtClean="0">
              <a:solidFill>
                <a:srgbClr val="002060"/>
              </a:solidFill>
            </a:endParaRPr>
          </a:p>
          <a:p>
            <a:r>
              <a:rPr lang="en-US" b="1" smtClean="0">
                <a:solidFill>
                  <a:srgbClr val="002060"/>
                </a:solidFill>
              </a:rPr>
              <a:t>One man  - no man</a:t>
            </a:r>
            <a:endParaRPr lang="ru-RU" b="1" smtClean="0">
              <a:solidFill>
                <a:srgbClr val="002060"/>
              </a:solidFill>
            </a:endParaRPr>
          </a:p>
          <a:p>
            <a:r>
              <a:rPr lang="en-US" b="1" smtClean="0">
                <a:solidFill>
                  <a:srgbClr val="002060"/>
                </a:solidFill>
              </a:rPr>
              <a:t>Custom is a second nature</a:t>
            </a:r>
            <a:endParaRPr lang="ru-RU" b="1" smtClean="0">
              <a:solidFill>
                <a:srgbClr val="00206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Заголовок 1"/>
          <p:cNvSpPr>
            <a:spLocks noGrp="1"/>
          </p:cNvSpPr>
          <p:nvPr>
            <p:ph type="title"/>
          </p:nvPr>
        </p:nvSpPr>
        <p:spPr/>
        <p:txBody>
          <a:bodyPr/>
          <a:lstStyle/>
          <a:p>
            <a:pPr eaLnBrk="1" hangingPunct="1"/>
            <a:endParaRPr lang="ru-RU" smtClean="0"/>
          </a:p>
        </p:txBody>
      </p:sp>
      <p:sp>
        <p:nvSpPr>
          <p:cNvPr id="39939" name="Содержимое 2"/>
          <p:cNvSpPr>
            <a:spLocks noGrp="1"/>
          </p:cNvSpPr>
          <p:nvPr>
            <p:ph idx="1"/>
          </p:nvPr>
        </p:nvSpPr>
        <p:spPr>
          <a:xfrm>
            <a:off x="457200" y="6000750"/>
            <a:ext cx="8229600" cy="642938"/>
          </a:xfrm>
        </p:spPr>
        <p:txBody>
          <a:bodyPr/>
          <a:lstStyle/>
          <a:p>
            <a:pPr algn="ctr" eaLnBrk="1" hangingPunct="1">
              <a:buFont typeface="Arial" charset="0"/>
              <a:buNone/>
            </a:pPr>
            <a:r>
              <a:rPr lang="ru-RU" b="1" i="1" smtClean="0"/>
              <a:t> </a:t>
            </a:r>
            <a:r>
              <a:rPr lang="en-US" b="1" i="1" smtClean="0"/>
              <a:t>[w w w]</a:t>
            </a:r>
            <a:r>
              <a:rPr lang="ru-RU" b="1" i="1" smtClean="0"/>
              <a:t>  </a:t>
            </a:r>
            <a:r>
              <a:rPr lang="en-US" b="1" i="1" smtClean="0"/>
              <a:t> one, twelwe, </a:t>
            </a:r>
            <a:r>
              <a:rPr lang="ru-RU" b="1" i="1" smtClean="0"/>
              <a:t> </a:t>
            </a:r>
            <a:r>
              <a:rPr lang="en-US" b="1" i="1" smtClean="0"/>
              <a:t>twenty </a:t>
            </a:r>
            <a:endParaRPr lang="ru-RU" b="1" smtClean="0"/>
          </a:p>
          <a:p>
            <a:pPr eaLnBrk="1" hangingPunct="1"/>
            <a:endParaRPr lang="ru-RU" smtClean="0"/>
          </a:p>
        </p:txBody>
      </p:sp>
      <p:sp>
        <p:nvSpPr>
          <p:cNvPr id="39940"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39937" name="Object 1"/>
          <p:cNvGraphicFramePr>
            <a:graphicFrameLocks noChangeAspect="1"/>
          </p:cNvGraphicFramePr>
          <p:nvPr/>
        </p:nvGraphicFramePr>
        <p:xfrm>
          <a:off x="571500" y="285750"/>
          <a:ext cx="8001000" cy="5678488"/>
        </p:xfrm>
        <a:graphic>
          <a:graphicData uri="http://schemas.openxmlformats.org/presentationml/2006/ole">
            <p:oleObj spid="_x0000_s39937" name="Слайд" r:id="rId3" imgW="4570541" imgH="3427323" progId="PowerPoint.Slide.12">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Заголовок 1"/>
          <p:cNvSpPr>
            <a:spLocks noGrp="1"/>
          </p:cNvSpPr>
          <p:nvPr>
            <p:ph type="title"/>
          </p:nvPr>
        </p:nvSpPr>
        <p:spPr/>
        <p:txBody>
          <a:bodyPr/>
          <a:lstStyle/>
          <a:p>
            <a:pPr eaLnBrk="1" hangingPunct="1"/>
            <a:endParaRPr lang="ru-RU" smtClean="0"/>
          </a:p>
        </p:txBody>
      </p:sp>
      <p:sp>
        <p:nvSpPr>
          <p:cNvPr id="41987" name="Содержимое 2"/>
          <p:cNvSpPr>
            <a:spLocks noGrp="1"/>
          </p:cNvSpPr>
          <p:nvPr>
            <p:ph idx="1"/>
          </p:nvPr>
        </p:nvSpPr>
        <p:spPr>
          <a:xfrm>
            <a:off x="457200" y="6072188"/>
            <a:ext cx="8229600" cy="642937"/>
          </a:xfrm>
        </p:spPr>
        <p:txBody>
          <a:bodyPr/>
          <a:lstStyle/>
          <a:p>
            <a:pPr algn="ctr" eaLnBrk="1" hangingPunct="1">
              <a:buFont typeface="Arial" charset="0"/>
              <a:buNone/>
            </a:pPr>
            <a:r>
              <a:rPr lang="en-US" b="1" i="1" smtClean="0"/>
              <a:t>[t t t t]</a:t>
            </a:r>
            <a:r>
              <a:rPr lang="ru-RU" b="1" i="1" smtClean="0"/>
              <a:t> </a:t>
            </a:r>
            <a:r>
              <a:rPr lang="en-US" b="1" i="1" smtClean="0"/>
              <a:t> ten, sixteen, fifteen</a:t>
            </a:r>
            <a:endParaRPr lang="ru-RU" b="1" smtClean="0"/>
          </a:p>
          <a:p>
            <a:pPr eaLnBrk="1" hangingPunct="1"/>
            <a:endParaRPr lang="ru-RU" smtClean="0"/>
          </a:p>
        </p:txBody>
      </p:sp>
      <p:sp>
        <p:nvSpPr>
          <p:cNvPr id="41988"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41985" name="Object 1"/>
          <p:cNvGraphicFramePr>
            <a:graphicFrameLocks noChangeAspect="1"/>
          </p:cNvGraphicFramePr>
          <p:nvPr/>
        </p:nvGraphicFramePr>
        <p:xfrm>
          <a:off x="357188" y="285750"/>
          <a:ext cx="8429625" cy="5786438"/>
        </p:xfrm>
        <a:graphic>
          <a:graphicData uri="http://schemas.openxmlformats.org/presentationml/2006/ole">
            <p:oleObj spid="_x0000_s41985" name="Слайд" r:id="rId3" imgW="4570541" imgH="3427323" progId="PowerPoint.Slide.12">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Заголовок 1"/>
          <p:cNvSpPr>
            <a:spLocks noGrp="1"/>
          </p:cNvSpPr>
          <p:nvPr>
            <p:ph type="title"/>
          </p:nvPr>
        </p:nvSpPr>
        <p:spPr>
          <a:xfrm>
            <a:off x="457200" y="1428750"/>
            <a:ext cx="8229600" cy="3000375"/>
          </a:xfrm>
        </p:spPr>
        <p:txBody>
          <a:bodyPr/>
          <a:lstStyle/>
          <a:p>
            <a:pPr eaLnBrk="1" hangingPunct="1"/>
            <a:r>
              <a:rPr lang="en-US" b="1" smtClean="0">
                <a:solidFill>
                  <a:srgbClr val="FF0000"/>
                </a:solidFill>
              </a:rPr>
              <a:t>Very good</a:t>
            </a:r>
            <a:r>
              <a:rPr lang="ru-RU" b="1" smtClean="0">
                <a:solidFill>
                  <a:srgbClr val="FF0000"/>
                </a:solidFill>
              </a:rPr>
              <a:t>! Молодцы!</a:t>
            </a:r>
            <a:r>
              <a:rPr lang="ru-RU" sz="3600" b="1" smtClean="0">
                <a:solidFill>
                  <a:srgbClr val="FF0000"/>
                </a:solidFill>
              </a:rPr>
              <a:t/>
            </a:r>
            <a:br>
              <a:rPr lang="ru-RU" sz="3600" b="1" smtClean="0">
                <a:solidFill>
                  <a:srgbClr val="FF0000"/>
                </a:solidFill>
              </a:rPr>
            </a:br>
            <a:endParaRPr lang="ru-RU" sz="3600" b="1" smtClean="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Содержимое 2"/>
          <p:cNvSpPr>
            <a:spLocks noGrp="1"/>
          </p:cNvSpPr>
          <p:nvPr>
            <p:ph idx="1"/>
          </p:nvPr>
        </p:nvSpPr>
        <p:spPr>
          <a:xfrm>
            <a:off x="285750" y="214313"/>
            <a:ext cx="8401050" cy="6286500"/>
          </a:xfrm>
        </p:spPr>
        <p:txBody>
          <a:bodyPr/>
          <a:lstStyle/>
          <a:p>
            <a:pPr algn="r">
              <a:lnSpc>
                <a:spcPct val="90000"/>
              </a:lnSpc>
              <a:buFont typeface="Arial" charset="0"/>
              <a:buNone/>
            </a:pPr>
            <a:r>
              <a:rPr lang="ru-RU" sz="3000" b="1" dirty="0" smtClean="0">
                <a:solidFill>
                  <a:srgbClr val="002060"/>
                </a:solidFill>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March, </a:t>
            </a:r>
            <a:r>
              <a:rPr lang="ru-RU" sz="2800" b="1" dirty="0" smtClean="0">
                <a:solidFill>
                  <a:srgbClr val="002060"/>
                </a:solidFill>
                <a:ea typeface="Calibri" pitchFamily="34" charset="0"/>
                <a:cs typeface="Times New Roman" pitchFamily="18" charset="0"/>
              </a:rPr>
              <a:t>15</a:t>
            </a:r>
          </a:p>
          <a:p>
            <a:pPr>
              <a:lnSpc>
                <a:spcPct val="90000"/>
              </a:lnSpc>
              <a:buFont typeface="Arial" charset="0"/>
              <a:buNone/>
            </a:pPr>
            <a:r>
              <a:rPr lang="ru-RU" sz="3600" dirty="0" smtClean="0">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Dear friends,</a:t>
            </a:r>
            <a:r>
              <a:rPr lang="ru-RU" sz="2800" b="1" dirty="0" smtClean="0">
                <a:solidFill>
                  <a:srgbClr val="002060"/>
                </a:solidFill>
                <a:ea typeface="Calibri" pitchFamily="34" charset="0"/>
                <a:cs typeface="Times New Roman" pitchFamily="18" charset="0"/>
              </a:rPr>
              <a:t>                                                                     </a:t>
            </a:r>
          </a:p>
          <a:p>
            <a:pPr>
              <a:lnSpc>
                <a:spcPct val="90000"/>
              </a:lnSpc>
            </a:pPr>
            <a:endParaRPr lang="ru-RU" sz="900" b="1" dirty="0" smtClean="0">
              <a:solidFill>
                <a:srgbClr val="002060"/>
              </a:solidFill>
              <a:ea typeface="Calibri" pitchFamily="34" charset="0"/>
              <a:cs typeface="Times New Roman" pitchFamily="18" charset="0"/>
            </a:endParaRPr>
          </a:p>
          <a:p>
            <a:pPr>
              <a:lnSpc>
                <a:spcPct val="90000"/>
              </a:lnSpc>
              <a:buFont typeface="Arial" charset="0"/>
              <a:buNone/>
            </a:pPr>
            <a:r>
              <a:rPr lang="ru-RU" sz="2800" b="1" dirty="0" smtClean="0">
                <a:solidFill>
                  <a:srgbClr val="002060"/>
                </a:solidFill>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I am Miss Chatter.  I am a teacher at Green School. The pupils of our class invite you to our School. It is in Great Britain. We want you to take part in our lessons of </a:t>
            </a:r>
            <a:r>
              <a:rPr lang="en-US" sz="2800" b="1" dirty="0" err="1" smtClean="0">
                <a:solidFill>
                  <a:srgbClr val="002060"/>
                </a:solidFill>
                <a:ea typeface="Calibri" pitchFamily="34" charset="0"/>
                <a:cs typeface="Times New Roman" pitchFamily="18" charset="0"/>
              </a:rPr>
              <a:t>Maths</a:t>
            </a:r>
            <a:r>
              <a:rPr lang="en-US" sz="2800" b="1" dirty="0" smtClean="0">
                <a:solidFill>
                  <a:srgbClr val="002060"/>
                </a:solidFill>
                <a:ea typeface="Calibri" pitchFamily="34" charset="0"/>
                <a:cs typeface="Times New Roman" pitchFamily="18" charset="0"/>
              </a:rPr>
              <a:t> and English. You can fly by plane . </a:t>
            </a:r>
          </a:p>
          <a:p>
            <a:pPr>
              <a:lnSpc>
                <a:spcPct val="90000"/>
              </a:lnSpc>
              <a:buFont typeface="Arial" charset="0"/>
              <a:buNone/>
            </a:pPr>
            <a:r>
              <a:rPr lang="en-US" sz="2800" b="1" dirty="0" smtClean="0">
                <a:solidFill>
                  <a:srgbClr val="002060"/>
                </a:solidFill>
                <a:ea typeface="Calibri" pitchFamily="34" charset="0"/>
                <a:cs typeface="Times New Roman" pitchFamily="18" charset="0"/>
              </a:rPr>
              <a:t>    The distance between our countries is 1</a:t>
            </a:r>
            <a:r>
              <a:rPr lang="ru-RU" sz="2800" b="1" dirty="0" smtClean="0">
                <a:solidFill>
                  <a:srgbClr val="002060"/>
                </a:solidFill>
                <a:ea typeface="Calibri" pitchFamily="34" charset="0"/>
                <a:cs typeface="Times New Roman" pitchFamily="18" charset="0"/>
              </a:rPr>
              <a:t>000 </a:t>
            </a:r>
            <a:r>
              <a:rPr lang="en-US" sz="2800" b="1" dirty="0" smtClean="0">
                <a:solidFill>
                  <a:srgbClr val="002060"/>
                </a:solidFill>
                <a:ea typeface="Calibri" pitchFamily="34" charset="0"/>
                <a:cs typeface="Times New Roman" pitchFamily="18" charset="0"/>
              </a:rPr>
              <a:t>miles.      </a:t>
            </a:r>
          </a:p>
          <a:p>
            <a:pPr>
              <a:lnSpc>
                <a:spcPct val="90000"/>
              </a:lnSpc>
            </a:pPr>
            <a:endParaRPr lang="ru-RU" sz="900" b="1" dirty="0" smtClean="0">
              <a:solidFill>
                <a:srgbClr val="002060"/>
              </a:solidFill>
              <a:ea typeface="Calibri" pitchFamily="34" charset="0"/>
              <a:cs typeface="Times New Roman" pitchFamily="18" charset="0"/>
            </a:endParaRPr>
          </a:p>
          <a:p>
            <a:pPr>
              <a:lnSpc>
                <a:spcPct val="90000"/>
              </a:lnSpc>
              <a:buFont typeface="Arial" charset="0"/>
              <a:buNone/>
            </a:pPr>
            <a:r>
              <a:rPr lang="ru-RU" sz="2800" b="1" dirty="0" smtClean="0">
                <a:solidFill>
                  <a:srgbClr val="002060"/>
                </a:solidFill>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We’ll be glad to meet you.</a:t>
            </a:r>
            <a:endParaRPr lang="ru-RU" sz="2800" b="1" dirty="0" smtClean="0">
              <a:solidFill>
                <a:srgbClr val="002060"/>
              </a:solidFill>
              <a:ea typeface="Calibri" pitchFamily="34" charset="0"/>
              <a:cs typeface="Times New Roman" pitchFamily="18" charset="0"/>
            </a:endParaRPr>
          </a:p>
          <a:p>
            <a:pPr>
              <a:lnSpc>
                <a:spcPct val="90000"/>
              </a:lnSpc>
            </a:pPr>
            <a:endParaRPr lang="ru-RU" sz="900" b="1" dirty="0" smtClean="0">
              <a:solidFill>
                <a:srgbClr val="002060"/>
              </a:solidFill>
              <a:ea typeface="Calibri" pitchFamily="34" charset="0"/>
              <a:cs typeface="Times New Roman" pitchFamily="18" charset="0"/>
            </a:endParaRPr>
          </a:p>
          <a:p>
            <a:pPr>
              <a:lnSpc>
                <a:spcPct val="90000"/>
              </a:lnSpc>
              <a:buFont typeface="Arial" charset="0"/>
              <a:buNone/>
            </a:pPr>
            <a:r>
              <a:rPr lang="ru-RU" sz="2800" b="1" dirty="0" smtClean="0">
                <a:solidFill>
                  <a:srgbClr val="002060"/>
                </a:solidFill>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Best wishes,</a:t>
            </a:r>
            <a:endParaRPr lang="ru-RU" sz="2800" b="1" dirty="0" smtClean="0">
              <a:solidFill>
                <a:srgbClr val="002060"/>
              </a:solidFill>
              <a:ea typeface="Calibri" pitchFamily="34" charset="0"/>
              <a:cs typeface="Times New Roman" pitchFamily="18" charset="0"/>
            </a:endParaRPr>
          </a:p>
          <a:p>
            <a:pPr>
              <a:lnSpc>
                <a:spcPct val="90000"/>
              </a:lnSpc>
            </a:pPr>
            <a:endParaRPr lang="ru-RU" sz="900" b="1" dirty="0" smtClean="0">
              <a:solidFill>
                <a:srgbClr val="002060"/>
              </a:solidFill>
              <a:ea typeface="Calibri" pitchFamily="34" charset="0"/>
              <a:cs typeface="Times New Roman" pitchFamily="18" charset="0"/>
            </a:endParaRPr>
          </a:p>
          <a:p>
            <a:pPr>
              <a:lnSpc>
                <a:spcPct val="90000"/>
              </a:lnSpc>
              <a:buFont typeface="Arial" charset="0"/>
              <a:buNone/>
            </a:pPr>
            <a:r>
              <a:rPr lang="ru-RU" sz="2800" b="1" dirty="0" smtClean="0">
                <a:solidFill>
                  <a:srgbClr val="002060"/>
                </a:solidFill>
                <a:ea typeface="Calibri" pitchFamily="34" charset="0"/>
                <a:cs typeface="Times New Roman" pitchFamily="18" charset="0"/>
              </a:rPr>
              <a:t>    </a:t>
            </a:r>
            <a:r>
              <a:rPr lang="en-US" sz="2800" b="1" dirty="0" smtClean="0">
                <a:solidFill>
                  <a:srgbClr val="002060"/>
                </a:solidFill>
                <a:ea typeface="Calibri" pitchFamily="34" charset="0"/>
                <a:cs typeface="Times New Roman" pitchFamily="18" charset="0"/>
              </a:rPr>
              <a:t>Miss Chatter</a:t>
            </a:r>
          </a:p>
          <a:p>
            <a:pPr eaLnBrk="1" hangingPunct="1">
              <a:lnSpc>
                <a:spcPct val="90000"/>
              </a:lnSpc>
            </a:pPr>
            <a:endParaRPr lang="ru-RU" sz="3000" b="1" dirty="0" smtClean="0">
              <a:solidFill>
                <a:srgbClr val="002060"/>
              </a:solidFill>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1785</TotalTime>
  <Words>1067</Words>
  <Application>Microsoft Office PowerPoint</Application>
  <PresentationFormat>Экран (4:3)</PresentationFormat>
  <Paragraphs>240</Paragraphs>
  <Slides>50</Slides>
  <Notes>0</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50</vt:i4>
      </vt:variant>
    </vt:vector>
  </HeadingPairs>
  <TitlesOfParts>
    <vt:vector size="52" baseType="lpstr">
      <vt:lpstr>Тема Office</vt:lpstr>
      <vt:lpstr>Слайд</vt:lpstr>
      <vt:lpstr>Бинарный урок по математике и  английскому языку 3 класс </vt:lpstr>
      <vt:lpstr>Слайд 2</vt:lpstr>
      <vt:lpstr>Слайд 3</vt:lpstr>
      <vt:lpstr> Артикуляционная разминка</vt:lpstr>
      <vt:lpstr>Слайд 5</vt:lpstr>
      <vt:lpstr>Слайд 6</vt:lpstr>
      <vt:lpstr>Слайд 7</vt:lpstr>
      <vt:lpstr>Very good! Молодцы! </vt:lpstr>
      <vt:lpstr>Слайд 9</vt:lpstr>
      <vt:lpstr>Слайд 10</vt:lpstr>
      <vt:lpstr>Тема урока-путешествия: </vt:lpstr>
      <vt:lpstr>Тема урока-путешествия:  «Повторение пройденного» </vt:lpstr>
      <vt:lpstr>Тема урока-путешествия:  «Повторение пройденного» </vt:lpstr>
      <vt:lpstr>Слайд 14</vt:lpstr>
      <vt:lpstr>Какой выберем транспорт?</vt:lpstr>
      <vt:lpstr>Слайд 16</vt:lpstr>
      <vt:lpstr>15 марта Классная работа  Задача №1  </vt:lpstr>
      <vt:lpstr>Задача №1 </vt:lpstr>
      <vt:lpstr>Слайд 19</vt:lpstr>
      <vt:lpstr>Задача №1</vt:lpstr>
      <vt:lpstr> Что возьмём с собой?   </vt:lpstr>
      <vt:lpstr>Слайд 22</vt:lpstr>
      <vt:lpstr>Слайд 23</vt:lpstr>
      <vt:lpstr>Слайд 24</vt:lpstr>
      <vt:lpstr>Слайд 25</vt:lpstr>
      <vt:lpstr>Слайд 26</vt:lpstr>
      <vt:lpstr>Слайд 27</vt:lpstr>
      <vt:lpstr>Слайд 28</vt:lpstr>
      <vt:lpstr>Слайд 29</vt:lpstr>
      <vt:lpstr>Королева Елизавета II The Queen Elizabeth II</vt:lpstr>
      <vt:lpstr>Слайд 31</vt:lpstr>
      <vt:lpstr>Слайд 32</vt:lpstr>
      <vt:lpstr>Слайд 33</vt:lpstr>
      <vt:lpstr>Слайд 34</vt:lpstr>
      <vt:lpstr>Слайд 35</vt:lpstr>
      <vt:lpstr>    Лесная школа      Green School </vt:lpstr>
      <vt:lpstr>Work in groups               Работа в группах</vt:lpstr>
      <vt:lpstr>Урок в лесной школе Lesson in the Green School  </vt:lpstr>
      <vt:lpstr>Игра «Получи слово» </vt:lpstr>
      <vt:lpstr>      Желаем:                   Wish</vt:lpstr>
      <vt:lpstr>Слайд 41</vt:lpstr>
      <vt:lpstr>Подведение итогов урока </vt:lpstr>
      <vt:lpstr>                Великобритания    Great Britain</vt:lpstr>
      <vt:lpstr>Подведение итогов урока </vt:lpstr>
      <vt:lpstr>    Продолжите предложение:     Сегодня на уроке:  </vt:lpstr>
      <vt:lpstr>  </vt:lpstr>
      <vt:lpstr>Слайд 47</vt:lpstr>
      <vt:lpstr>Спасибо за урок !  Thank you for the lesson ! </vt:lpstr>
      <vt:lpstr>Дополнительно:</vt:lpstr>
      <vt:lpstr>Переведите  пословицы на русский язык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dc:creator>
  <cp:lastModifiedBy>М</cp:lastModifiedBy>
  <cp:revision>164</cp:revision>
  <dcterms:created xsi:type="dcterms:W3CDTF">2018-02-25T18:31:48Z</dcterms:created>
  <dcterms:modified xsi:type="dcterms:W3CDTF">2019-03-28T17:31:41Z</dcterms:modified>
</cp:coreProperties>
</file>