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672" r:id="rId1"/>
  </p:sldMasterIdLst>
  <p:sldIdLst>
    <p:sldId id="256" r:id="rId2"/>
    <p:sldId id="259" r:id="rId3"/>
    <p:sldId id="260" r:id="rId4"/>
    <p:sldId id="261" r:id="rId5"/>
    <p:sldId id="262" r:id="rId6"/>
    <p:sldId id="263" r:id="rId7"/>
    <p:sldId id="288" r:id="rId8"/>
    <p:sldId id="289" r:id="rId9"/>
    <p:sldId id="290" r:id="rId10"/>
    <p:sldId id="279" r:id="rId11"/>
    <p:sldId id="280" r:id="rId12"/>
    <p:sldId id="268" r:id="rId13"/>
    <p:sldId id="275" r:id="rId14"/>
    <p:sldId id="276" r:id="rId15"/>
    <p:sldId id="277" r:id="rId16"/>
    <p:sldId id="284" r:id="rId17"/>
    <p:sldId id="271" r:id="rId18"/>
    <p:sldId id="270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001" autoAdjust="0"/>
    <p:restoredTop sz="94660"/>
  </p:normalViewPr>
  <p:slideViewPr>
    <p:cSldViewPr>
      <p:cViewPr varScale="1">
        <p:scale>
          <a:sx n="116" d="100"/>
          <a:sy n="116" d="100"/>
        </p:scale>
        <p:origin x="1272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05.04.2019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05.04.2019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05.04.2019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05.04.2019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05.04.2019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05.04.2019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05.04.2019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05.04.2019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pptcloud3.ams3.digitaloceanspaces.com/slides/pics/002/492/622/original/Slide1.jpg?148809302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  <p:pic>
        <p:nvPicPr>
          <p:cNvPr id="1026" name="Picture 2" descr="G:\проэкт ЗОЖ\Новая папка\DSC_009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1600" y="548680"/>
            <a:ext cx="7092280" cy="5143500"/>
          </a:xfrm>
          <a:prstGeom prst="ellipse">
            <a:avLst/>
          </a:prstGeom>
          <a:ln w="63500" cap="rnd">
            <a:solidFill>
              <a:schemeClr val="bg1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  <p:extLst>
      <p:ext uri="{BB962C8B-B14F-4D97-AF65-F5344CB8AC3E}">
        <p14:creationId xmlns:p14="http://schemas.microsoft.com/office/powerpoint/2010/main" val="25328731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  <p:pic>
        <p:nvPicPr>
          <p:cNvPr id="2050" name="Picture 2" descr="G:\проэкт ЗОЖ\Новая папка\IMG-0102d2d2e0392a58aedefd4ed1067015-V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65576" y="38200"/>
            <a:ext cx="4470920" cy="447092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2051" name="Picture 3" descr="G:\проэкт ЗОЖ\Новая папка\IMG-77e4cadfdeb251dd238ddc04936af133-V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7504" y="1844824"/>
            <a:ext cx="4680520" cy="468052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25328731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www.armanes.com/wp-content/uploads/2015/05/greenit-bg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7999"/>
          </a:xfrm>
          <a:prstGeom prst="rect">
            <a:avLst/>
          </a:prstGeom>
          <a:noFill/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7504" y="47919"/>
            <a:ext cx="8928992" cy="682529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1988840"/>
            <a:ext cx="2771800" cy="482453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771800" y="1944216"/>
            <a:ext cx="6372200" cy="405653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6" name="Прямоугольник 5"/>
          <p:cNvSpPr/>
          <p:nvPr/>
        </p:nvSpPr>
        <p:spPr>
          <a:xfrm>
            <a:off x="2987824" y="548680"/>
            <a:ext cx="6156176" cy="1296144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rPr>
              <a:t>Были подобраны и обновлены консультации по ЗОЖ</a:t>
            </a:r>
            <a:endParaRPr lang="ru-RU" sz="2400" dirty="0">
              <a:latin typeface="Microsoft Sans Serif" panose="020B0604020202020204" pitchFamily="34" charset="0"/>
              <a:ea typeface="Microsoft Sans Serif" panose="020B0604020202020204" pitchFamily="34" charset="0"/>
              <a:cs typeface="Microsoft Sans Serif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34341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1412776"/>
            <a:ext cx="9144000" cy="544522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4" name="Прямоугольник с одним усеченным и одним скругленным углом 3"/>
          <p:cNvSpPr/>
          <p:nvPr/>
        </p:nvSpPr>
        <p:spPr>
          <a:xfrm>
            <a:off x="2339752" y="260648"/>
            <a:ext cx="6804248" cy="1152128"/>
          </a:xfrm>
          <a:prstGeom prst="snip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/>
              <a:t>Обновили стенд для родителей «Будьте здоровы.»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8588962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3059832" y="116632"/>
            <a:ext cx="5220072" cy="57015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Результаты проекта:</a:t>
            </a:r>
            <a:endParaRPr lang="ru-RU" sz="1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-для детей:</a:t>
            </a:r>
            <a:endParaRPr lang="ru-RU" sz="1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1) у большинства детей сформированы основы гигиенических навыков;</a:t>
            </a:r>
            <a:endParaRPr lang="ru-RU" sz="1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2) дети ежедневно слышат информацию о полезной и вредной пищи для здоровья человека (во время завтрака, полдника, обеда, ужина), о ценности здоровья (подвижные игры, </a:t>
            </a:r>
            <a:r>
              <a:rPr lang="ru-RU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физминутки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различные виды гимнастик).</a:t>
            </a:r>
            <a:endParaRPr lang="ru-RU" sz="1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-для родителей:</a:t>
            </a:r>
            <a:endParaRPr lang="ru-RU" sz="1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приняли участие в оформлении и создании стенда, в создании стенгазеты .</a:t>
            </a:r>
            <a:endParaRPr lang="ru-RU" sz="1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-для педагогов:</a:t>
            </a:r>
            <a:endParaRPr lang="ru-RU" sz="1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1) установлены партнерские отношения с семьями детей группы;</a:t>
            </a:r>
            <a:endParaRPr lang="ru-RU" sz="1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2) создана атмосфера взаимопонимания, направленная на развитие и укрепление здоровья детей.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225963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http://900igr.net/datai/fizkultura/Proekt-Zdorove-detej/0001-001-Proekt-Zdorovyj-obraz-zhizni-eto-zdorovo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467544" y="1325311"/>
            <a:ext cx="302433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Итоговые мероприятия: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Коллективная лепка детей  «</a:t>
            </a:r>
            <a:r>
              <a:rPr lang="ru-RU" dirty="0" err="1" smtClean="0"/>
              <a:t>Витаминки</a:t>
            </a:r>
            <a:r>
              <a:rPr lang="ru-RU" dirty="0" smtClean="0"/>
              <a:t> для Маши».</a:t>
            </a:r>
            <a:br>
              <a:rPr lang="ru-RU" dirty="0" smtClean="0"/>
            </a:br>
            <a:r>
              <a:rPr lang="ru-RU" dirty="0" smtClean="0"/>
              <a:t>Совместная с родителями стенгазета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http://900igr.net/datai/fizkultura/Proekt-Zdorove-detej/0001-001-Proekt-Zdorovyj-obraz-zhizni-eto-zdorovo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467544" y="1325311"/>
            <a:ext cx="302433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Итоговые мероприятия: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Коллективная лепка детей  «</a:t>
            </a:r>
            <a:r>
              <a:rPr lang="ru-RU" dirty="0" err="1" smtClean="0"/>
              <a:t>Витаминки</a:t>
            </a:r>
            <a:r>
              <a:rPr lang="ru-RU" dirty="0" smtClean="0"/>
              <a:t> для Маши».</a:t>
            </a:r>
            <a:br>
              <a:rPr lang="ru-RU" dirty="0" smtClean="0"/>
            </a:br>
            <a:r>
              <a:rPr lang="ru-RU" dirty="0" smtClean="0"/>
              <a:t>Совместная с родителями стенгазета</a:t>
            </a:r>
            <a:endParaRPr lang="ru-RU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55576" y="399798"/>
            <a:ext cx="8064896" cy="6413577"/>
          </a:xfrm>
          <a:prstGeom prst="rect">
            <a:avLst/>
          </a:prstGeom>
          <a:ln w="127000" cap="rnd">
            <a:solidFill>
              <a:schemeClr val="accent4">
                <a:lumMod val="50000"/>
              </a:schemeClr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https://www.gs.by/wp-content/uploads/2018/05/foto_17679_novyj-razme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http://www.armanes.com/wp-content/uploads/2015/05/greenit-bg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857999"/>
          </a:xfrm>
          <a:prstGeom prst="rect">
            <a:avLst/>
          </a:prstGeom>
          <a:noFill/>
        </p:spPr>
      </p:pic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0" y="-142481"/>
            <a:ext cx="9144000" cy="56323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Продолжительность проекта: 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краткосрочный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Тип проекта: 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познавательно-игровой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Участники проекта: 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воспитатели, дети второй младшей группы и их родители.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Возраст детей: 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вторая младшая группа.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000" b="1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Срок проекта: </a:t>
            </a:r>
            <a:r>
              <a:rPr lang="ru-RU" sz="20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один месяц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Автор проекта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: воспитатель 2 мл. группы Киселева Е.В.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/>
            </a:r>
            <a:b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Девиз проекта: 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«Здоровый образ жизни – это то, что обеспечивает здоровье и доставляет радость».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Актуальность проекта: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 Охрана жизни и укрепление физического и психического здоровья детей – одна из основных задач дошкольного образования. Особенно остро эта задача стоит в адаптационный период, когда у детей наблюдается значительное увеличение количества случаев заболеваемости, что требует необходимости использования современных, инновационных подходов в воспитательно-оздоровительной работе.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Цель проекта: 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создать единое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здоровьесберегающее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пространство для формирования навыков здорового образа жизни у детей младшего дошкольного возраста; повышать уровень знаний и обогащать опыт родителей о здоровом образе жизни через взаимоотношение  с воспитателями группы.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www.armanes.com/wp-content/uploads/2015/05/greenit-bg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3999" cy="6858000"/>
          </a:xfrm>
          <a:prstGeom prst="rect">
            <a:avLst/>
          </a:prstGeom>
          <a:noFill/>
        </p:spPr>
      </p:pic>
      <p:sp>
        <p:nvSpPr>
          <p:cNvPr id="27649" name="Rectangle 1"/>
          <p:cNvSpPr>
            <a:spLocks noChangeArrowheads="1"/>
          </p:cNvSpPr>
          <p:nvPr/>
        </p:nvSpPr>
        <p:spPr bwMode="auto">
          <a:xfrm>
            <a:off x="0" y="121029"/>
            <a:ext cx="9144000" cy="45550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Задачи проекта: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Формировать у детей первичные ценностные представления о здоровье и здоровом образе жизни.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Способствовать развитию у детей познавательного интереса к своему организму и его возможностям.</a:t>
            </a:r>
            <a:b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Развивать у ребенка готовность самостоятельно и эффективно решать задачи, связанные с поддержанием, укреплением и сохранением своего здоровья.</a:t>
            </a:r>
            <a:b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Воспитывать бережное и заботливое отношение к </a:t>
            </a:r>
            <a:r>
              <a:rPr kumimoji="0" lang="ru-RU" sz="20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своему здоровью.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/>
            </a:r>
            <a:b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Совершенствовать практические навыки здорового образа жизни.</a:t>
            </a:r>
            <a:b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Использовать в процессе приобщения детей к здоровому образу жизни приемы интеграции разных видов деятельности.</a:t>
            </a:r>
            <a:b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Повысить педагогическую компетентность педагогов и родителей в вопросах ЗОЖ, активизация роли родителей в создании ЗОЖ.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/>
            </a:r>
            <a:b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/>
            </a:r>
            <a:b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www.armanes.com/wp-content/uploads/2015/05/greenit-bg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857999"/>
          </a:xfrm>
          <a:prstGeom prst="rect">
            <a:avLst/>
          </a:prstGeom>
          <a:noFill/>
        </p:spPr>
      </p:pic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1115616" y="2852936"/>
          <a:ext cx="6600056" cy="3231944"/>
        </p:xfrm>
        <a:graphic>
          <a:graphicData uri="http://schemas.openxmlformats.org/drawingml/2006/table">
            <a:tbl>
              <a:tblPr/>
              <a:tblGrid>
                <a:gridCol w="2110268"/>
                <a:gridCol w="4489788"/>
              </a:tblGrid>
              <a:tr h="29947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Этап работы  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421" marR="18421" marT="18421" marB="18421">
                    <a:lnL w="12700" cap="flat" cmpd="sng" algn="ctr">
                      <a:solidFill>
                        <a:srgbClr val="B9C2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9C2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9C2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9C2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Виды деятельности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421" marR="18421" marT="18421" marB="18421">
                    <a:lnL w="12700" cap="flat" cmpd="sng" algn="ctr">
                      <a:solidFill>
                        <a:srgbClr val="B9C2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9C2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9C2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9C2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85029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 этап - организационный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421" marR="18421" marT="18421" marB="18421">
                    <a:lnL w="12700" cap="flat" cmpd="sng" algn="ctr">
                      <a:solidFill>
                        <a:srgbClr val="B9C2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9C2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9C2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9C2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Групповая консультация для родителей детей о целях и задачах внедряемого проекта.</a:t>
                      </a:r>
                      <a:br>
                        <a:rPr lang="ru-RU" sz="16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</a:br>
                      <a:r>
                        <a:rPr lang="ru-RU" sz="16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Дидактическое и методическое оснащение проекта.</a:t>
                      </a:r>
                      <a:br>
                        <a:rPr lang="ru-RU" sz="16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</a:br>
                      <a:r>
                        <a:rPr lang="ru-RU" sz="16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Анкетирование родителей.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421" marR="18421" marT="18421" marB="18421">
                    <a:lnL w="12700" cap="flat" cmpd="sng" algn="ctr">
                      <a:solidFill>
                        <a:srgbClr val="B9C2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9C2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9C2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9C2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64693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 этап - практический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421" marR="18421" marT="18421" marB="18421">
                    <a:lnL w="12700" cap="flat" cmpd="sng" algn="ctr">
                      <a:solidFill>
                        <a:srgbClr val="B9C2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9C2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9C2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9C2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Мероприятия по реализации проекта с детьми;</a:t>
                      </a:r>
                      <a:br>
                        <a:rPr lang="ru-RU" sz="16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</a:br>
                      <a:r>
                        <a:rPr lang="ru-RU" sz="16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Привлечение родителей  к работе по реализации </a:t>
                      </a:r>
                      <a:r>
                        <a:rPr lang="ru-RU" sz="16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проекта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421" marR="18421" marT="18421" marB="18421">
                    <a:lnL w="12700" cap="flat" cmpd="sng" algn="ctr">
                      <a:solidFill>
                        <a:srgbClr val="B9C2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9C2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9C2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9C2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4356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 этап - заключительный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421" marR="18421" marT="18421" marB="18421">
                    <a:lnL w="12700" cap="flat" cmpd="sng" algn="ctr">
                      <a:solidFill>
                        <a:srgbClr val="B9C2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9C2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9C2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Анализ полученных результатов;</a:t>
                      </a:r>
                      <a:br>
                        <a:rPr lang="ru-RU" sz="16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</a:br>
                      <a:r>
                        <a:rPr lang="ru-RU" sz="16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Рекомендации родителям.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421" marR="18421" marT="18421" marB="18421">
                    <a:lnL w="12700" cap="flat" cmpd="sng" algn="ctr">
                      <a:solidFill>
                        <a:srgbClr val="B9C2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9C2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9C2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26625" name="Rectangle 1"/>
          <p:cNvSpPr>
            <a:spLocks noChangeArrowheads="1"/>
          </p:cNvSpPr>
          <p:nvPr/>
        </p:nvSpPr>
        <p:spPr bwMode="auto">
          <a:xfrm>
            <a:off x="0" y="-16489"/>
            <a:ext cx="9144000" cy="2862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Предполагаемый результат реализации проекта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: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1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Дети: 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укрепление здоровья; повышение двигательной активности; обогащение двигательного опыта; развитие культурно-гигиенических навыков, культуры питания; формирование элементарных основ безопасности и сохранения своего здоровья. </a:t>
            </a:r>
            <a:r>
              <a:rPr kumimoji="0" lang="ru-RU" sz="2000" b="0" i="1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/>
            </a:r>
            <a:br>
              <a:rPr kumimoji="0" lang="ru-RU" sz="2000" b="0" i="1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2000" b="0" i="1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Родители</a:t>
            </a:r>
            <a:r>
              <a:rPr kumimoji="0" lang="ru-RU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: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обогащение родительского опыта приёмами взаимодействия и сотрудничества с ребёнком в семье; повышение компетентности родителей в вопросах физического воспитания и оздоровления детей.</a:t>
            </a:r>
            <a:b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                                          Этапы реализации проекта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3" name="Picture 3" descr="https://ds02.infourok.ru/uploads/ex/09c9/00046310-f38dcff8/img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www.armanes.com/wp-content/uploads/2015/05/greenit-bg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857999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3347864" y="188640"/>
            <a:ext cx="561662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Исходя из компонентов ЗОЖ был составлен перспективный план с учетом всех направлений развития и образования детей.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https://ds02.infourok.ru/uploads/ex/10ef/000861d6-ae3e1e2b/img10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63715" y="1340768"/>
            <a:ext cx="3080285" cy="42484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https://static-eu.insales.ru/images/products/1/3190/90385526/194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419872" y="1268760"/>
            <a:ext cx="2736304" cy="30200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https://evrikavrn.ru/common/photos/79419-1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475656" y="1268760"/>
            <a:ext cx="2016224" cy="4536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https://goods.kaypu.com/photo/524165c61a58bf5779067989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419872" y="3789040"/>
            <a:ext cx="2664296" cy="1904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www.armanes.com/wp-content/uploads/2015/05/greenit-bg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7999"/>
          </a:xfrm>
          <a:prstGeom prst="rect">
            <a:avLst/>
          </a:prstGeom>
          <a:noFill/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131840" y="260648"/>
            <a:ext cx="3240360" cy="5590517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  <p:pic>
        <p:nvPicPr>
          <p:cNvPr id="8194" name="Picture 2" descr="G:\проэкт ЗОЖ\Новая папка\DSC_009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404664"/>
            <a:ext cx="8640960" cy="612068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chemeClr val="accent2">
                <a:lumMod val="60000"/>
                <a:lumOff val="40000"/>
              </a:schemeClr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31396768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  <p:pic>
        <p:nvPicPr>
          <p:cNvPr id="5122" name="Picture 2" descr="G:\проэкт ЗОЖ\Новая папка\IMG-01faf61a72ea377cfbda097392e12f04-V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23728" y="260648"/>
            <a:ext cx="3810000" cy="38100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5123" name="Picture 3" descr="G:\проэкт ЗОЖ\Новая папка\IMG-9bb73d0441d4e36aada7654c885d12ea-V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2852936"/>
            <a:ext cx="3810000" cy="38100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31396768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346</TotalTime>
  <Words>216</Words>
  <Application>Microsoft Office PowerPoint</Application>
  <PresentationFormat>Экран (4:3)</PresentationFormat>
  <Paragraphs>35</Paragraphs>
  <Slides>18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5" baseType="lpstr">
      <vt:lpstr>Arial</vt:lpstr>
      <vt:lpstr>Calibri</vt:lpstr>
      <vt:lpstr>Constantia</vt:lpstr>
      <vt:lpstr>Microsoft Sans Serif</vt:lpstr>
      <vt:lpstr>Times New Roman</vt:lpstr>
      <vt:lpstr>Wingdings 2</vt:lpstr>
      <vt:lpstr>Поток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Евгения</dc:creator>
  <cp:lastModifiedBy>User</cp:lastModifiedBy>
  <cp:revision>32</cp:revision>
  <dcterms:created xsi:type="dcterms:W3CDTF">2019-02-03T16:07:11Z</dcterms:created>
  <dcterms:modified xsi:type="dcterms:W3CDTF">2019-04-05T10:21:07Z</dcterms:modified>
</cp:coreProperties>
</file>