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57" r:id="rId3"/>
    <p:sldId id="258" r:id="rId4"/>
    <p:sldId id="260" r:id="rId5"/>
    <p:sldId id="261" r:id="rId6"/>
    <p:sldId id="286" r:id="rId7"/>
    <p:sldId id="276" r:id="rId8"/>
    <p:sldId id="277" r:id="rId9"/>
    <p:sldId id="278" r:id="rId10"/>
    <p:sldId id="279" r:id="rId11"/>
    <p:sldId id="275" r:id="rId12"/>
    <p:sldId id="281" r:id="rId13"/>
    <p:sldId id="280" r:id="rId14"/>
    <p:sldId id="283" r:id="rId15"/>
    <p:sldId id="282" r:id="rId16"/>
    <p:sldId id="289" r:id="rId17"/>
    <p:sldId id="305" r:id="rId18"/>
    <p:sldId id="312" r:id="rId19"/>
    <p:sldId id="315" r:id="rId20"/>
    <p:sldId id="316" r:id="rId21"/>
    <p:sldId id="317" r:id="rId22"/>
    <p:sldId id="287" r:id="rId23"/>
    <p:sldId id="290" r:id="rId24"/>
    <p:sldId id="292" r:id="rId25"/>
    <p:sldId id="291" r:id="rId26"/>
    <p:sldId id="295" r:id="rId27"/>
    <p:sldId id="296" r:id="rId28"/>
    <p:sldId id="298" r:id="rId29"/>
    <p:sldId id="301" r:id="rId30"/>
    <p:sldId id="318" r:id="rId31"/>
    <p:sldId id="319" r:id="rId32"/>
    <p:sldId id="320" r:id="rId33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190" autoAdjust="0"/>
  </p:normalViewPr>
  <p:slideViewPr>
    <p:cSldViewPr>
      <p:cViewPr>
        <p:scale>
          <a:sx n="74" d="100"/>
          <a:sy n="74" d="100"/>
        </p:scale>
        <p:origin x="-708" y="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BF254E-A63D-4B1E-B0ED-2237E8A0B27A}" type="doc">
      <dgm:prSet loTypeId="urn:microsoft.com/office/officeart/2005/8/layout/hierarchy1" loCatId="hierarchy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8C0FDDE8-0B3A-4A6E-85D5-458B71A418C9}">
      <dgm:prSet phldrT="[Текст]"/>
      <dgm:spPr/>
      <dgm:t>
        <a:bodyPr/>
        <a:lstStyle/>
        <a:p>
          <a:r>
            <a:rPr lang="ru-RU" dirty="0" smtClean="0"/>
            <a:t>Дроби </a:t>
          </a:r>
          <a:endParaRPr lang="ru-RU" dirty="0"/>
        </a:p>
      </dgm:t>
    </dgm:pt>
    <dgm:pt modelId="{D2D74B48-8FCC-4F65-9205-F2D98FE2A9D4}" type="parTrans" cxnId="{76C4DA03-3DE5-4134-A8A7-FDCA935AE93F}">
      <dgm:prSet/>
      <dgm:spPr/>
      <dgm:t>
        <a:bodyPr/>
        <a:lstStyle/>
        <a:p>
          <a:endParaRPr lang="ru-RU"/>
        </a:p>
      </dgm:t>
    </dgm:pt>
    <dgm:pt modelId="{6AE4F1D6-D15C-4FF8-816F-96254472FE35}" type="sibTrans" cxnId="{76C4DA03-3DE5-4134-A8A7-FDCA935AE93F}">
      <dgm:prSet/>
      <dgm:spPr/>
      <dgm:t>
        <a:bodyPr/>
        <a:lstStyle/>
        <a:p>
          <a:endParaRPr lang="ru-RU"/>
        </a:p>
      </dgm:t>
    </dgm:pt>
    <dgm:pt modelId="{76EB3B72-E74D-47D8-B355-A35333EE0971}">
      <dgm:prSet phldrT="[Текст]"/>
      <dgm:spPr/>
      <dgm:t>
        <a:bodyPr/>
        <a:lstStyle/>
        <a:p>
          <a:r>
            <a:rPr lang="ru-RU" dirty="0" smtClean="0"/>
            <a:t>Обыкновенные дроби</a:t>
          </a:r>
          <a:endParaRPr lang="ru-RU" dirty="0"/>
        </a:p>
      </dgm:t>
    </dgm:pt>
    <dgm:pt modelId="{D087FC2B-A1AD-4644-AA5D-5A0940141FF9}" type="parTrans" cxnId="{1C37A0E2-47FC-4525-B413-5C32EB4D8242}">
      <dgm:prSet/>
      <dgm:spPr/>
      <dgm:t>
        <a:bodyPr/>
        <a:lstStyle/>
        <a:p>
          <a:endParaRPr lang="ru-RU"/>
        </a:p>
      </dgm:t>
    </dgm:pt>
    <dgm:pt modelId="{3CD75F94-AE96-4C77-8556-7008FD1FB137}" type="sibTrans" cxnId="{1C37A0E2-47FC-4525-B413-5C32EB4D8242}">
      <dgm:prSet/>
      <dgm:spPr/>
      <dgm:t>
        <a:bodyPr/>
        <a:lstStyle/>
        <a:p>
          <a:endParaRPr lang="ru-RU"/>
        </a:p>
      </dgm:t>
    </dgm:pt>
    <dgm:pt modelId="{82F50D96-F7EA-4345-8FAF-69BD25BC3196}">
      <dgm:prSet phldrT="[Текст]"/>
      <dgm:spPr/>
      <dgm:t>
        <a:bodyPr/>
        <a:lstStyle/>
        <a:p>
          <a:r>
            <a:rPr lang="ru-RU" dirty="0" smtClean="0"/>
            <a:t>Задачи с дробями</a:t>
          </a:r>
          <a:endParaRPr lang="ru-RU" dirty="0"/>
        </a:p>
      </dgm:t>
    </dgm:pt>
    <dgm:pt modelId="{776963AE-F5A7-400D-9A90-2948A57CFB77}" type="parTrans" cxnId="{BCB0DA17-737C-4B57-8122-77843083B262}">
      <dgm:prSet/>
      <dgm:spPr/>
      <dgm:t>
        <a:bodyPr/>
        <a:lstStyle/>
        <a:p>
          <a:endParaRPr lang="ru-RU"/>
        </a:p>
      </dgm:t>
    </dgm:pt>
    <dgm:pt modelId="{53A55BAB-CAE5-4373-822F-0EDF1AB186BE}" type="sibTrans" cxnId="{BCB0DA17-737C-4B57-8122-77843083B262}">
      <dgm:prSet/>
      <dgm:spPr/>
      <dgm:t>
        <a:bodyPr/>
        <a:lstStyle/>
        <a:p>
          <a:endParaRPr lang="ru-RU"/>
        </a:p>
      </dgm:t>
    </dgm:pt>
    <dgm:pt modelId="{D30CB563-B861-4E5C-BDFA-A0F58510A522}">
      <dgm:prSet phldrT="[Текст]"/>
      <dgm:spPr/>
      <dgm:t>
        <a:bodyPr/>
        <a:lstStyle/>
        <a:p>
          <a:r>
            <a:rPr lang="ru-RU" dirty="0" smtClean="0"/>
            <a:t>Десятичные дроби</a:t>
          </a:r>
          <a:endParaRPr lang="ru-RU" dirty="0"/>
        </a:p>
      </dgm:t>
    </dgm:pt>
    <dgm:pt modelId="{F696BE54-5E12-4C3D-958C-DE12C78B8F20}" type="sibTrans" cxnId="{DB110885-6980-4303-8BF3-85080405F548}">
      <dgm:prSet/>
      <dgm:spPr/>
      <dgm:t>
        <a:bodyPr/>
        <a:lstStyle/>
        <a:p>
          <a:endParaRPr lang="ru-RU"/>
        </a:p>
      </dgm:t>
    </dgm:pt>
    <dgm:pt modelId="{724D6D7C-C89F-4D8C-B923-C04382865F67}" type="parTrans" cxnId="{DB110885-6980-4303-8BF3-85080405F548}">
      <dgm:prSet/>
      <dgm:spPr/>
      <dgm:t>
        <a:bodyPr/>
        <a:lstStyle/>
        <a:p>
          <a:endParaRPr lang="ru-RU"/>
        </a:p>
      </dgm:t>
    </dgm:pt>
    <dgm:pt modelId="{DC2DD3EE-1C5F-4BDA-BBD9-D9C00F1A28C5}" type="pres">
      <dgm:prSet presAssocID="{BEBF254E-A63D-4B1E-B0ED-2237E8A0B27A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8F4A8A3A-4BFB-4FDE-873F-3C4461902429}" type="pres">
      <dgm:prSet presAssocID="{8C0FDDE8-0B3A-4A6E-85D5-458B71A418C9}" presName="hierRoot1" presStyleCnt="0"/>
      <dgm:spPr/>
    </dgm:pt>
    <dgm:pt modelId="{E0C18A13-6FC5-4477-9D00-1941C1CB5CBB}" type="pres">
      <dgm:prSet presAssocID="{8C0FDDE8-0B3A-4A6E-85D5-458B71A418C9}" presName="composite" presStyleCnt="0"/>
      <dgm:spPr/>
    </dgm:pt>
    <dgm:pt modelId="{7C13B2D1-BF96-4E57-A77A-CFEA3C7CDEBA}" type="pres">
      <dgm:prSet presAssocID="{8C0FDDE8-0B3A-4A6E-85D5-458B71A418C9}" presName="background" presStyleLbl="node0" presStyleIdx="0" presStyleCnt="1"/>
      <dgm:spPr/>
    </dgm:pt>
    <dgm:pt modelId="{7436C6DE-B4D8-4D43-A039-6769C9E12CD0}" type="pres">
      <dgm:prSet presAssocID="{8C0FDDE8-0B3A-4A6E-85D5-458B71A418C9}" presName="text" presStyleLbl="fgAcc0" presStyleIdx="0" presStyleCnt="1" custScaleX="142115" custScaleY="5324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435893F-7EC0-4755-B701-13BC45392F7C}" type="pres">
      <dgm:prSet presAssocID="{8C0FDDE8-0B3A-4A6E-85D5-458B71A418C9}" presName="hierChild2" presStyleCnt="0"/>
      <dgm:spPr/>
    </dgm:pt>
    <dgm:pt modelId="{229E91D0-5856-4917-AE0E-85A44CFB146C}" type="pres">
      <dgm:prSet presAssocID="{D087FC2B-A1AD-4644-AA5D-5A0940141FF9}" presName="Name10" presStyleLbl="parChTrans1D2" presStyleIdx="0" presStyleCnt="3"/>
      <dgm:spPr/>
      <dgm:t>
        <a:bodyPr/>
        <a:lstStyle/>
        <a:p>
          <a:endParaRPr lang="ru-RU"/>
        </a:p>
      </dgm:t>
    </dgm:pt>
    <dgm:pt modelId="{4550C79E-509C-49C3-9DCB-E530BA06DD07}" type="pres">
      <dgm:prSet presAssocID="{76EB3B72-E74D-47D8-B355-A35333EE0971}" presName="hierRoot2" presStyleCnt="0"/>
      <dgm:spPr/>
    </dgm:pt>
    <dgm:pt modelId="{79BBF878-164C-44A4-A018-60B07A17F7F1}" type="pres">
      <dgm:prSet presAssocID="{76EB3B72-E74D-47D8-B355-A35333EE0971}" presName="composite2" presStyleCnt="0"/>
      <dgm:spPr/>
    </dgm:pt>
    <dgm:pt modelId="{1BA89693-2206-4C6C-B130-0E0A53B882FF}" type="pres">
      <dgm:prSet presAssocID="{76EB3B72-E74D-47D8-B355-A35333EE0971}" presName="background2" presStyleLbl="node2" presStyleIdx="0" presStyleCnt="3"/>
      <dgm:spPr/>
    </dgm:pt>
    <dgm:pt modelId="{56A43793-E73C-4A88-AF42-ADECF2C056E5}" type="pres">
      <dgm:prSet presAssocID="{76EB3B72-E74D-47D8-B355-A35333EE0971}" presName="text2" presStyleLbl="fgAcc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EC063C0-97DD-4BCA-87B6-CA2FE5D61241}" type="pres">
      <dgm:prSet presAssocID="{76EB3B72-E74D-47D8-B355-A35333EE0971}" presName="hierChild3" presStyleCnt="0"/>
      <dgm:spPr/>
    </dgm:pt>
    <dgm:pt modelId="{0B9EDFC0-E1FD-49C4-BF21-2E75D3FCBD5C}" type="pres">
      <dgm:prSet presAssocID="{724D6D7C-C89F-4D8C-B923-C04382865F67}" presName="Name10" presStyleLbl="parChTrans1D2" presStyleIdx="1" presStyleCnt="3"/>
      <dgm:spPr/>
      <dgm:t>
        <a:bodyPr/>
        <a:lstStyle/>
        <a:p>
          <a:endParaRPr lang="ru-RU"/>
        </a:p>
      </dgm:t>
    </dgm:pt>
    <dgm:pt modelId="{E75F8E0A-DA38-411D-BE6D-26422E44B568}" type="pres">
      <dgm:prSet presAssocID="{D30CB563-B861-4E5C-BDFA-A0F58510A522}" presName="hierRoot2" presStyleCnt="0"/>
      <dgm:spPr/>
    </dgm:pt>
    <dgm:pt modelId="{4429D6D1-E568-43CE-84F5-E0632FFB0C73}" type="pres">
      <dgm:prSet presAssocID="{D30CB563-B861-4E5C-BDFA-A0F58510A522}" presName="composite2" presStyleCnt="0"/>
      <dgm:spPr/>
    </dgm:pt>
    <dgm:pt modelId="{CFE8E0FE-34F9-44CF-868B-70B102B3C378}" type="pres">
      <dgm:prSet presAssocID="{D30CB563-B861-4E5C-BDFA-A0F58510A522}" presName="background2" presStyleLbl="node2" presStyleIdx="1" presStyleCnt="3"/>
      <dgm:spPr/>
    </dgm:pt>
    <dgm:pt modelId="{9C4D1FA4-0D5A-4252-A428-AA9227294E39}" type="pres">
      <dgm:prSet presAssocID="{D30CB563-B861-4E5C-BDFA-A0F58510A522}" presName="text2" presStyleLbl="fgAcc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29AAD5D-9DB9-4963-8DF7-549D0C37F3B5}" type="pres">
      <dgm:prSet presAssocID="{D30CB563-B861-4E5C-BDFA-A0F58510A522}" presName="hierChild3" presStyleCnt="0"/>
      <dgm:spPr/>
    </dgm:pt>
    <dgm:pt modelId="{49A680ED-53EA-418F-8B69-9C42C154BF2F}" type="pres">
      <dgm:prSet presAssocID="{776963AE-F5A7-400D-9A90-2948A57CFB77}" presName="Name10" presStyleLbl="parChTrans1D2" presStyleIdx="2" presStyleCnt="3"/>
      <dgm:spPr/>
      <dgm:t>
        <a:bodyPr/>
        <a:lstStyle/>
        <a:p>
          <a:endParaRPr lang="ru-RU"/>
        </a:p>
      </dgm:t>
    </dgm:pt>
    <dgm:pt modelId="{DBD791FC-DA97-4818-8CC4-C0384B928756}" type="pres">
      <dgm:prSet presAssocID="{82F50D96-F7EA-4345-8FAF-69BD25BC3196}" presName="hierRoot2" presStyleCnt="0"/>
      <dgm:spPr/>
    </dgm:pt>
    <dgm:pt modelId="{C3955688-8ECA-44B1-BCDD-F24474F4ACBF}" type="pres">
      <dgm:prSet presAssocID="{82F50D96-F7EA-4345-8FAF-69BD25BC3196}" presName="composite2" presStyleCnt="0"/>
      <dgm:spPr/>
    </dgm:pt>
    <dgm:pt modelId="{849B4DB3-677A-404F-B29A-525067251404}" type="pres">
      <dgm:prSet presAssocID="{82F50D96-F7EA-4345-8FAF-69BD25BC3196}" presName="background2" presStyleLbl="node2" presStyleIdx="2" presStyleCnt="3"/>
      <dgm:spPr/>
    </dgm:pt>
    <dgm:pt modelId="{7EF6B98D-39E6-4C5E-8F5B-8D3CD46B0822}" type="pres">
      <dgm:prSet presAssocID="{82F50D96-F7EA-4345-8FAF-69BD25BC3196}" presName="text2" presStyleLbl="fgAcc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C0C0578-87D4-4B24-B184-BA2C8E97D55B}" type="pres">
      <dgm:prSet presAssocID="{82F50D96-F7EA-4345-8FAF-69BD25BC3196}" presName="hierChild3" presStyleCnt="0"/>
      <dgm:spPr/>
    </dgm:pt>
  </dgm:ptLst>
  <dgm:cxnLst>
    <dgm:cxn modelId="{68E83FD6-786F-48A0-8D5E-9FF8A42B4CA1}" type="presOf" srcId="{D30CB563-B861-4E5C-BDFA-A0F58510A522}" destId="{9C4D1FA4-0D5A-4252-A428-AA9227294E39}" srcOrd="0" destOrd="0" presId="urn:microsoft.com/office/officeart/2005/8/layout/hierarchy1"/>
    <dgm:cxn modelId="{1022D4D6-7C4E-40F0-9E69-B23616F5376E}" type="presOf" srcId="{8C0FDDE8-0B3A-4A6E-85D5-458B71A418C9}" destId="{7436C6DE-B4D8-4D43-A039-6769C9E12CD0}" srcOrd="0" destOrd="0" presId="urn:microsoft.com/office/officeart/2005/8/layout/hierarchy1"/>
    <dgm:cxn modelId="{67516D20-60C7-42C4-BAAF-609968DE9916}" type="presOf" srcId="{BEBF254E-A63D-4B1E-B0ED-2237E8A0B27A}" destId="{DC2DD3EE-1C5F-4BDA-BBD9-D9C00F1A28C5}" srcOrd="0" destOrd="0" presId="urn:microsoft.com/office/officeart/2005/8/layout/hierarchy1"/>
    <dgm:cxn modelId="{DB110885-6980-4303-8BF3-85080405F548}" srcId="{8C0FDDE8-0B3A-4A6E-85D5-458B71A418C9}" destId="{D30CB563-B861-4E5C-BDFA-A0F58510A522}" srcOrd="1" destOrd="0" parTransId="{724D6D7C-C89F-4D8C-B923-C04382865F67}" sibTransId="{F696BE54-5E12-4C3D-958C-DE12C78B8F20}"/>
    <dgm:cxn modelId="{FDDB1FEC-0325-47F8-805E-EBD32A1F5484}" type="presOf" srcId="{D087FC2B-A1AD-4644-AA5D-5A0940141FF9}" destId="{229E91D0-5856-4917-AE0E-85A44CFB146C}" srcOrd="0" destOrd="0" presId="urn:microsoft.com/office/officeart/2005/8/layout/hierarchy1"/>
    <dgm:cxn modelId="{D16F61DA-EAE4-48F0-812C-7DFD6B7E0EC5}" type="presOf" srcId="{776963AE-F5A7-400D-9A90-2948A57CFB77}" destId="{49A680ED-53EA-418F-8B69-9C42C154BF2F}" srcOrd="0" destOrd="0" presId="urn:microsoft.com/office/officeart/2005/8/layout/hierarchy1"/>
    <dgm:cxn modelId="{76C4DA03-3DE5-4134-A8A7-FDCA935AE93F}" srcId="{BEBF254E-A63D-4B1E-B0ED-2237E8A0B27A}" destId="{8C0FDDE8-0B3A-4A6E-85D5-458B71A418C9}" srcOrd="0" destOrd="0" parTransId="{D2D74B48-8FCC-4F65-9205-F2D98FE2A9D4}" sibTransId="{6AE4F1D6-D15C-4FF8-816F-96254472FE35}"/>
    <dgm:cxn modelId="{BCB0DA17-737C-4B57-8122-77843083B262}" srcId="{8C0FDDE8-0B3A-4A6E-85D5-458B71A418C9}" destId="{82F50D96-F7EA-4345-8FAF-69BD25BC3196}" srcOrd="2" destOrd="0" parTransId="{776963AE-F5A7-400D-9A90-2948A57CFB77}" sibTransId="{53A55BAB-CAE5-4373-822F-0EDF1AB186BE}"/>
    <dgm:cxn modelId="{1C37A0E2-47FC-4525-B413-5C32EB4D8242}" srcId="{8C0FDDE8-0B3A-4A6E-85D5-458B71A418C9}" destId="{76EB3B72-E74D-47D8-B355-A35333EE0971}" srcOrd="0" destOrd="0" parTransId="{D087FC2B-A1AD-4644-AA5D-5A0940141FF9}" sibTransId="{3CD75F94-AE96-4C77-8556-7008FD1FB137}"/>
    <dgm:cxn modelId="{A1B4CD9F-EEC7-4B5A-99F4-565902A54073}" type="presOf" srcId="{724D6D7C-C89F-4D8C-B923-C04382865F67}" destId="{0B9EDFC0-E1FD-49C4-BF21-2E75D3FCBD5C}" srcOrd="0" destOrd="0" presId="urn:microsoft.com/office/officeart/2005/8/layout/hierarchy1"/>
    <dgm:cxn modelId="{13C57562-3B06-482F-97D1-69D0877739B1}" type="presOf" srcId="{82F50D96-F7EA-4345-8FAF-69BD25BC3196}" destId="{7EF6B98D-39E6-4C5E-8F5B-8D3CD46B0822}" srcOrd="0" destOrd="0" presId="urn:microsoft.com/office/officeart/2005/8/layout/hierarchy1"/>
    <dgm:cxn modelId="{2F480F0B-12E1-4399-9E1E-207D5EC669EB}" type="presOf" srcId="{76EB3B72-E74D-47D8-B355-A35333EE0971}" destId="{56A43793-E73C-4A88-AF42-ADECF2C056E5}" srcOrd="0" destOrd="0" presId="urn:microsoft.com/office/officeart/2005/8/layout/hierarchy1"/>
    <dgm:cxn modelId="{9A724842-BD77-48D3-A133-DF5BAFBE20A4}" type="presParOf" srcId="{DC2DD3EE-1C5F-4BDA-BBD9-D9C00F1A28C5}" destId="{8F4A8A3A-4BFB-4FDE-873F-3C4461902429}" srcOrd="0" destOrd="0" presId="urn:microsoft.com/office/officeart/2005/8/layout/hierarchy1"/>
    <dgm:cxn modelId="{2FE8825A-981E-4505-95B6-69AD21D62423}" type="presParOf" srcId="{8F4A8A3A-4BFB-4FDE-873F-3C4461902429}" destId="{E0C18A13-6FC5-4477-9D00-1941C1CB5CBB}" srcOrd="0" destOrd="0" presId="urn:microsoft.com/office/officeart/2005/8/layout/hierarchy1"/>
    <dgm:cxn modelId="{1A173AE3-BBF5-495F-AB6B-8EA9DCB84F7D}" type="presParOf" srcId="{E0C18A13-6FC5-4477-9D00-1941C1CB5CBB}" destId="{7C13B2D1-BF96-4E57-A77A-CFEA3C7CDEBA}" srcOrd="0" destOrd="0" presId="urn:microsoft.com/office/officeart/2005/8/layout/hierarchy1"/>
    <dgm:cxn modelId="{78D6246B-22AD-4C86-BD0D-7EAE60E5EEFC}" type="presParOf" srcId="{E0C18A13-6FC5-4477-9D00-1941C1CB5CBB}" destId="{7436C6DE-B4D8-4D43-A039-6769C9E12CD0}" srcOrd="1" destOrd="0" presId="urn:microsoft.com/office/officeart/2005/8/layout/hierarchy1"/>
    <dgm:cxn modelId="{923809C5-323E-4CF6-B82A-B98C9DC66CDD}" type="presParOf" srcId="{8F4A8A3A-4BFB-4FDE-873F-3C4461902429}" destId="{E435893F-7EC0-4755-B701-13BC45392F7C}" srcOrd="1" destOrd="0" presId="urn:microsoft.com/office/officeart/2005/8/layout/hierarchy1"/>
    <dgm:cxn modelId="{E96724E1-1AFB-465A-825E-7417391A0365}" type="presParOf" srcId="{E435893F-7EC0-4755-B701-13BC45392F7C}" destId="{229E91D0-5856-4917-AE0E-85A44CFB146C}" srcOrd="0" destOrd="0" presId="urn:microsoft.com/office/officeart/2005/8/layout/hierarchy1"/>
    <dgm:cxn modelId="{C0E593C7-5E82-4812-83A6-AE91BA14A075}" type="presParOf" srcId="{E435893F-7EC0-4755-B701-13BC45392F7C}" destId="{4550C79E-509C-49C3-9DCB-E530BA06DD07}" srcOrd="1" destOrd="0" presId="urn:microsoft.com/office/officeart/2005/8/layout/hierarchy1"/>
    <dgm:cxn modelId="{AB78CDF1-6076-4327-A128-7DFF591CDDA8}" type="presParOf" srcId="{4550C79E-509C-49C3-9DCB-E530BA06DD07}" destId="{79BBF878-164C-44A4-A018-60B07A17F7F1}" srcOrd="0" destOrd="0" presId="urn:microsoft.com/office/officeart/2005/8/layout/hierarchy1"/>
    <dgm:cxn modelId="{D879F485-985F-4E2B-B6E2-06EEA72CF207}" type="presParOf" srcId="{79BBF878-164C-44A4-A018-60B07A17F7F1}" destId="{1BA89693-2206-4C6C-B130-0E0A53B882FF}" srcOrd="0" destOrd="0" presId="urn:microsoft.com/office/officeart/2005/8/layout/hierarchy1"/>
    <dgm:cxn modelId="{87DDC18A-DC0B-49A0-A3E8-33E1FAAD2F36}" type="presParOf" srcId="{79BBF878-164C-44A4-A018-60B07A17F7F1}" destId="{56A43793-E73C-4A88-AF42-ADECF2C056E5}" srcOrd="1" destOrd="0" presId="urn:microsoft.com/office/officeart/2005/8/layout/hierarchy1"/>
    <dgm:cxn modelId="{9AD4BFF9-FAAA-448D-82E2-F1758A2EA0DE}" type="presParOf" srcId="{4550C79E-509C-49C3-9DCB-E530BA06DD07}" destId="{2EC063C0-97DD-4BCA-87B6-CA2FE5D61241}" srcOrd="1" destOrd="0" presId="urn:microsoft.com/office/officeart/2005/8/layout/hierarchy1"/>
    <dgm:cxn modelId="{558691BB-2311-42DD-8D19-FFF2F4F9CBBE}" type="presParOf" srcId="{E435893F-7EC0-4755-B701-13BC45392F7C}" destId="{0B9EDFC0-E1FD-49C4-BF21-2E75D3FCBD5C}" srcOrd="2" destOrd="0" presId="urn:microsoft.com/office/officeart/2005/8/layout/hierarchy1"/>
    <dgm:cxn modelId="{F0EB029A-968D-4379-96ED-4F33D98186B2}" type="presParOf" srcId="{E435893F-7EC0-4755-B701-13BC45392F7C}" destId="{E75F8E0A-DA38-411D-BE6D-26422E44B568}" srcOrd="3" destOrd="0" presId="urn:microsoft.com/office/officeart/2005/8/layout/hierarchy1"/>
    <dgm:cxn modelId="{5B934BD7-7314-4688-836D-179EA49F51BE}" type="presParOf" srcId="{E75F8E0A-DA38-411D-BE6D-26422E44B568}" destId="{4429D6D1-E568-43CE-84F5-E0632FFB0C73}" srcOrd="0" destOrd="0" presId="urn:microsoft.com/office/officeart/2005/8/layout/hierarchy1"/>
    <dgm:cxn modelId="{4F0C6579-BC1A-40BC-9789-A8CB78EB7DA0}" type="presParOf" srcId="{4429D6D1-E568-43CE-84F5-E0632FFB0C73}" destId="{CFE8E0FE-34F9-44CF-868B-70B102B3C378}" srcOrd="0" destOrd="0" presId="urn:microsoft.com/office/officeart/2005/8/layout/hierarchy1"/>
    <dgm:cxn modelId="{77CCC41D-AED6-4294-BF82-DBD2948B7061}" type="presParOf" srcId="{4429D6D1-E568-43CE-84F5-E0632FFB0C73}" destId="{9C4D1FA4-0D5A-4252-A428-AA9227294E39}" srcOrd="1" destOrd="0" presId="urn:microsoft.com/office/officeart/2005/8/layout/hierarchy1"/>
    <dgm:cxn modelId="{94BC4130-7836-454B-BF4D-77CA089E668B}" type="presParOf" srcId="{E75F8E0A-DA38-411D-BE6D-26422E44B568}" destId="{929AAD5D-9DB9-4963-8DF7-549D0C37F3B5}" srcOrd="1" destOrd="0" presId="urn:microsoft.com/office/officeart/2005/8/layout/hierarchy1"/>
    <dgm:cxn modelId="{906AE847-3CAC-47D5-9789-FFCD1158F9E0}" type="presParOf" srcId="{E435893F-7EC0-4755-B701-13BC45392F7C}" destId="{49A680ED-53EA-418F-8B69-9C42C154BF2F}" srcOrd="4" destOrd="0" presId="urn:microsoft.com/office/officeart/2005/8/layout/hierarchy1"/>
    <dgm:cxn modelId="{F4362099-5786-4F36-877D-373A53B7F450}" type="presParOf" srcId="{E435893F-7EC0-4755-B701-13BC45392F7C}" destId="{DBD791FC-DA97-4818-8CC4-C0384B928756}" srcOrd="5" destOrd="0" presId="urn:microsoft.com/office/officeart/2005/8/layout/hierarchy1"/>
    <dgm:cxn modelId="{6C26C4ED-EAB8-49F0-B0B0-D0E65CE66F05}" type="presParOf" srcId="{DBD791FC-DA97-4818-8CC4-C0384B928756}" destId="{C3955688-8ECA-44B1-BCDD-F24474F4ACBF}" srcOrd="0" destOrd="0" presId="urn:microsoft.com/office/officeart/2005/8/layout/hierarchy1"/>
    <dgm:cxn modelId="{6080813C-ADD2-466A-BF1E-87AE85EC6D51}" type="presParOf" srcId="{C3955688-8ECA-44B1-BCDD-F24474F4ACBF}" destId="{849B4DB3-677A-404F-B29A-525067251404}" srcOrd="0" destOrd="0" presId="urn:microsoft.com/office/officeart/2005/8/layout/hierarchy1"/>
    <dgm:cxn modelId="{07026312-6CBC-4A6D-83A4-BB5DA2C5AF83}" type="presParOf" srcId="{C3955688-8ECA-44B1-BCDD-F24474F4ACBF}" destId="{7EF6B98D-39E6-4C5E-8F5B-8D3CD46B0822}" srcOrd="1" destOrd="0" presId="urn:microsoft.com/office/officeart/2005/8/layout/hierarchy1"/>
    <dgm:cxn modelId="{86A19B3A-77F5-4A8C-8C40-56B3C7E948EF}" type="presParOf" srcId="{DBD791FC-DA97-4818-8CC4-C0384B928756}" destId="{7C0C0578-87D4-4B24-B184-BA2C8E97D55B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9A680ED-53EA-418F-8B69-9C42C154BF2F}">
      <dsp:nvSpPr>
        <dsp:cNvPr id="0" name=""/>
        <dsp:cNvSpPr/>
      </dsp:nvSpPr>
      <dsp:spPr>
        <a:xfrm>
          <a:off x="4152333" y="1128750"/>
          <a:ext cx="2946817" cy="7012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7853"/>
              </a:lnTo>
              <a:lnTo>
                <a:pt x="2946817" y="477853"/>
              </a:lnTo>
              <a:lnTo>
                <a:pt x="2946817" y="70120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B9EDFC0-E1FD-49C4-BF21-2E75D3FCBD5C}">
      <dsp:nvSpPr>
        <dsp:cNvPr id="0" name=""/>
        <dsp:cNvSpPr/>
      </dsp:nvSpPr>
      <dsp:spPr>
        <a:xfrm>
          <a:off x="4106613" y="1128750"/>
          <a:ext cx="91440" cy="70120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70120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9E91D0-5856-4917-AE0E-85A44CFB146C}">
      <dsp:nvSpPr>
        <dsp:cNvPr id="0" name=""/>
        <dsp:cNvSpPr/>
      </dsp:nvSpPr>
      <dsp:spPr>
        <a:xfrm>
          <a:off x="1205516" y="1128750"/>
          <a:ext cx="2946817" cy="701208"/>
        </a:xfrm>
        <a:custGeom>
          <a:avLst/>
          <a:gdLst/>
          <a:ahLst/>
          <a:cxnLst/>
          <a:rect l="0" t="0" r="0" b="0"/>
          <a:pathLst>
            <a:path>
              <a:moveTo>
                <a:pt x="2946817" y="0"/>
              </a:moveTo>
              <a:lnTo>
                <a:pt x="2946817" y="477853"/>
              </a:lnTo>
              <a:lnTo>
                <a:pt x="0" y="477853"/>
              </a:lnTo>
              <a:lnTo>
                <a:pt x="0" y="701208"/>
              </a:lnTo>
            </a:path>
          </a:pathLst>
        </a:custGeom>
        <a:noFill/>
        <a:ln w="25400" cap="flat" cmpd="sng" algn="ctr">
          <a:solidFill>
            <a:schemeClr val="accent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C13B2D1-BF96-4E57-A77A-CFEA3C7CDEBA}">
      <dsp:nvSpPr>
        <dsp:cNvPr id="0" name=""/>
        <dsp:cNvSpPr/>
      </dsp:nvSpPr>
      <dsp:spPr>
        <a:xfrm>
          <a:off x="2439114" y="313627"/>
          <a:ext cx="3426438" cy="81512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436C6DE-B4D8-4D43-A039-6769C9E12CD0}">
      <dsp:nvSpPr>
        <dsp:cNvPr id="0" name=""/>
        <dsp:cNvSpPr/>
      </dsp:nvSpPr>
      <dsp:spPr>
        <a:xfrm>
          <a:off x="2707006" y="568125"/>
          <a:ext cx="3426438" cy="815122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Дроби </a:t>
          </a:r>
          <a:endParaRPr lang="ru-RU" sz="2300" kern="1200" dirty="0"/>
        </a:p>
      </dsp:txBody>
      <dsp:txXfrm>
        <a:off x="2707006" y="568125"/>
        <a:ext cx="3426438" cy="815122"/>
      </dsp:txXfrm>
    </dsp:sp>
    <dsp:sp modelId="{1BA89693-2206-4C6C-B130-0E0A53B882FF}">
      <dsp:nvSpPr>
        <dsp:cNvPr id="0" name=""/>
        <dsp:cNvSpPr/>
      </dsp:nvSpPr>
      <dsp:spPr>
        <a:xfrm>
          <a:off x="0" y="1829958"/>
          <a:ext cx="2411032" cy="153100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6A43793-E73C-4A88-AF42-ADECF2C056E5}">
      <dsp:nvSpPr>
        <dsp:cNvPr id="0" name=""/>
        <dsp:cNvSpPr/>
      </dsp:nvSpPr>
      <dsp:spPr>
        <a:xfrm>
          <a:off x="267892" y="2084456"/>
          <a:ext cx="2411032" cy="153100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Обыкновенные дроби</a:t>
          </a:r>
          <a:endParaRPr lang="ru-RU" sz="2300" kern="1200" dirty="0"/>
        </a:p>
      </dsp:txBody>
      <dsp:txXfrm>
        <a:off x="267892" y="2084456"/>
        <a:ext cx="2411032" cy="1531005"/>
      </dsp:txXfrm>
    </dsp:sp>
    <dsp:sp modelId="{CFE8E0FE-34F9-44CF-868B-70B102B3C378}">
      <dsp:nvSpPr>
        <dsp:cNvPr id="0" name=""/>
        <dsp:cNvSpPr/>
      </dsp:nvSpPr>
      <dsp:spPr>
        <a:xfrm>
          <a:off x="2946817" y="1829958"/>
          <a:ext cx="2411032" cy="153100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C4D1FA4-0D5A-4252-A428-AA9227294E39}">
      <dsp:nvSpPr>
        <dsp:cNvPr id="0" name=""/>
        <dsp:cNvSpPr/>
      </dsp:nvSpPr>
      <dsp:spPr>
        <a:xfrm>
          <a:off x="3214710" y="2084456"/>
          <a:ext cx="2411032" cy="153100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Десятичные дроби</a:t>
          </a:r>
          <a:endParaRPr lang="ru-RU" sz="2300" kern="1200" dirty="0"/>
        </a:p>
      </dsp:txBody>
      <dsp:txXfrm>
        <a:off x="3214710" y="2084456"/>
        <a:ext cx="2411032" cy="1531005"/>
      </dsp:txXfrm>
    </dsp:sp>
    <dsp:sp modelId="{849B4DB3-677A-404F-B29A-525067251404}">
      <dsp:nvSpPr>
        <dsp:cNvPr id="0" name=""/>
        <dsp:cNvSpPr/>
      </dsp:nvSpPr>
      <dsp:spPr>
        <a:xfrm>
          <a:off x="5893635" y="1829958"/>
          <a:ext cx="2411032" cy="1531005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F6B98D-39E6-4C5E-8F5B-8D3CD46B0822}">
      <dsp:nvSpPr>
        <dsp:cNvPr id="0" name=""/>
        <dsp:cNvSpPr/>
      </dsp:nvSpPr>
      <dsp:spPr>
        <a:xfrm>
          <a:off x="6161527" y="2084456"/>
          <a:ext cx="2411032" cy="1531005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Задачи с дробями</a:t>
          </a:r>
          <a:endParaRPr lang="ru-RU" sz="2300" kern="1200" dirty="0"/>
        </a:p>
      </dsp:txBody>
      <dsp:txXfrm>
        <a:off x="6161527" y="2084456"/>
        <a:ext cx="2411032" cy="1531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7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23.wmf"/><Relationship Id="rId2" Type="http://schemas.openxmlformats.org/officeDocument/2006/relationships/image" Target="../media/image22.wmf"/><Relationship Id="rId1" Type="http://schemas.openxmlformats.org/officeDocument/2006/relationships/image" Target="../media/image21.wmf"/><Relationship Id="rId4" Type="http://schemas.openxmlformats.org/officeDocument/2006/relationships/image" Target="../media/image2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image" Target="../media/image26.wmf"/><Relationship Id="rId1" Type="http://schemas.openxmlformats.org/officeDocument/2006/relationships/image" Target="../media/image25.wmf"/><Relationship Id="rId4" Type="http://schemas.openxmlformats.org/officeDocument/2006/relationships/image" Target="../media/image2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3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12E47E-4564-46C7-9297-A72E0E70B1DE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5350" y="746125"/>
            <a:ext cx="4970463" cy="37290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6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2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3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C95F70-DDDB-4CD6-AB73-D1E12CCA731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95F70-DDDB-4CD6-AB73-D1E12CCA731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AE9E25A-4945-43F3-8628-B5604E62DA51}" type="slidenum">
              <a:rPr lang="ru-RU" smtClean="0"/>
              <a:pPr/>
              <a:t>26</a:t>
            </a:fld>
            <a:endParaRPr lang="ru-RU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Пригласите к компьютеру ученика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532A0FB-F431-4E01-9936-7E5C1DB9CD77}" type="slidenum">
              <a:rPr lang="ru-RU" smtClean="0"/>
              <a:pPr/>
              <a:t>27</a:t>
            </a:fld>
            <a:endParaRPr lang="ru-RU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Пригласите к компьютеру ученика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6EE067A-8DDB-4D63-9315-325D987D4294}" type="slidenum">
              <a:rPr lang="ru-RU" smtClean="0"/>
              <a:pPr/>
              <a:t>28</a:t>
            </a:fld>
            <a:endParaRPr lang="ru-RU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Пригласите к компьютеру ученика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B6209B-87FC-4D04-B22B-9E65B480C723}" type="slidenum">
              <a:rPr lang="ru-RU" smtClean="0"/>
              <a:pPr/>
              <a:t>29</a:t>
            </a:fld>
            <a:endParaRPr lang="ru-RU" smtClean="0"/>
          </a:p>
        </p:txBody>
      </p:sp>
      <p:sp>
        <p:nvSpPr>
          <p:cNvPr id="348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ru-RU" smtClean="0"/>
              <a:t>Пригласите к компьютеру ученика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21.04.2019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yandex.ru/" TargetMode="Externa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4.bin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6.bin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7.bin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1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4.bin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1571604" y="844101"/>
            <a:ext cx="7572396" cy="146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rgbClr val="262626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Учебный проект по математике по теме: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sz="3600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sz="3600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2949830"/>
            <a:ext cx="5786446" cy="141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Calibri" pitchFamily="34" charset="0"/>
                <a:cs typeface="Times New Roman" pitchFamily="18" charset="0"/>
              </a:rPr>
              <a:t>Авторы работы: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Calibri" pitchFamily="34" charset="0"/>
                <a:cs typeface="Times New Roman" pitchFamily="18" charset="0"/>
              </a:rPr>
              <a:t>учащиеся 5 класса– 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Гонтарь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Карина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,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Семякина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Александра 5б класс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Парабельская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Гимназия с.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Парабель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Томская обл. Март 2019г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5296034"/>
            <a:ext cx="9144000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Calibri" pitchFamily="34" charset="0"/>
                <a:cs typeface="Times New Roman" pitchFamily="18" charset="0"/>
              </a:rPr>
              <a:t>Руководитель работы: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600" b="1" dirty="0" err="1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Петягова</a:t>
            </a:r>
            <a:r>
              <a:rPr lang="ru-RU" sz="1600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 Н.В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Calibri" pitchFamily="34" charset="0"/>
                <a:cs typeface="Times New Roman" pitchFamily="18" charset="0"/>
              </a:rPr>
              <a:t>учитель математики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latin typeface="Calibri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300" dirty="0" smtClean="0">
              <a:latin typeface="Calibri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18" charset="0"/>
                <a:ea typeface="Calibri" pitchFamily="34" charset="0"/>
                <a:cs typeface="Times New Roman" pitchFamily="18" charset="0"/>
              </a:rPr>
              <a:t>2019год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36" y="928670"/>
            <a:ext cx="5572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4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 descr="ar6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3900" y="5715016"/>
            <a:ext cx="785818" cy="78581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0" y="1928802"/>
            <a:ext cx="8786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2000240"/>
            <a:ext cx="8286776" cy="39395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Основные свойства дробей.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Числитель и знаменатель дроби можно умножать (делить) на одно и то же натуральное число, от этого величина дроби не изменяется.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Основное свойство дроби используется при сокращении дробей и при приведении двух и более дробей к одинаковому знаменателю.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Любое натуральное число можно записать в виде обыкновенной дроби со знаменателем 1 (единица). Такая дробь будет неправильной.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dirty="0" smtClean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36" y="928670"/>
            <a:ext cx="5572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4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 descr="ar6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3900" y="5715016"/>
            <a:ext cx="785818" cy="78581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1785926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66738" indent="-457200">
              <a:buFont typeface="Georgia" pitchFamily="18" charset="0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Применение дробей в повседневной жизни.</a:t>
            </a:r>
          </a:p>
          <a:p>
            <a:pPr marL="566738" indent="-457200">
              <a:buFont typeface="Georgia" pitchFamily="18" charset="0"/>
              <a:buNone/>
            </a:pP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566738" indent="-457200">
              <a:buFont typeface="Georgia" pitchFamily="18" charset="0"/>
              <a:buAutoNum type="arabicParenR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Дроби и музыка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                                             </a:t>
            </a:r>
          </a:p>
          <a:p>
            <a:pPr marL="566738" indent="-45720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Ноты отличаются по длительности их звучания. Знаком обозначаю целую ноту, нота вдвое короче – половинную - , четвертную - ,восьмую - , шестнадцатую - . </a:t>
            </a:r>
          </a:p>
        </p:txBody>
      </p:sp>
      <p:pic>
        <p:nvPicPr>
          <p:cNvPr id="9" name="Picture 3" descr="http://static.diary.ru/userdir/1/9/9/5/199515/12748140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3857628"/>
            <a:ext cx="585791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36" y="928670"/>
            <a:ext cx="5572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4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786454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357298"/>
            <a:ext cx="900115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indent="-342900">
              <a:buFont typeface="Georgia" pitchFamily="18" charset="0"/>
              <a:buAutoNum type="arabicParenR" startAt="2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Золотое сечение.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Золотым сечением называли математики древности и средневековья деление </a:t>
            </a:r>
          </a:p>
          <a:p>
            <a:pPr marL="452438" indent="-342900">
              <a:buFont typeface="Georgia" pitchFamily="18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отрезка при котором длина всего отрезка так относится к длине его большей части, как длина большей части к меньшей. Это отношение приближённо равно 0,618. Золотое сечение чаще всего применяется в произведениях искусства, архитектуре, встречается в природе.</a:t>
            </a:r>
          </a:p>
          <a:p>
            <a:pPr marL="452438" indent="-342900">
              <a:buFont typeface="Georgia" pitchFamily="18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Окружающие нас предметы также часто дают примеры золотого сечения.</a:t>
            </a:r>
          </a:p>
          <a:p>
            <a:pPr marL="452438" indent="-342900">
              <a:buFont typeface="Georgia" pitchFamily="18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Например, переплёты многих книг имеют отношение ширины и длины, близкое к значению 0,618.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Красивейшее произведение древнегреческой архитектуры – Парфенон построено в V в. До н.э. отношение высоты здания к его длине равно 0,618.</a:t>
            </a:r>
          </a:p>
        </p:txBody>
      </p:sp>
      <p:pic>
        <p:nvPicPr>
          <p:cNvPr id="8" name="Picture 1" descr="C:\Users\Public\Pictures\Sample Pictures\383687_html_2ce8d28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14810" y="4786322"/>
            <a:ext cx="4929190" cy="20716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36" y="928670"/>
            <a:ext cx="5572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4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 descr="ar6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3900" y="5715016"/>
            <a:ext cx="785818" cy="7858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1571613"/>
            <a:ext cx="3500430" cy="43704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Georgia" pitchFamily="18" charset="0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3) География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Участки земной поверхности изображаются на  карте в уменьшенном виде, для этого </a:t>
            </a:r>
          </a:p>
          <a:p>
            <a:pPr>
              <a:buFont typeface="Georgia" pitchFamily="18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используется  понятие</a:t>
            </a:r>
          </a:p>
          <a:p>
            <a:pPr>
              <a:buFont typeface="Georgia" pitchFamily="18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масштаба: отношение </a:t>
            </a:r>
          </a:p>
          <a:p>
            <a:pPr>
              <a:buFont typeface="Georgia" pitchFamily="18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длины отрезка на карте к</a:t>
            </a:r>
          </a:p>
          <a:p>
            <a:pPr>
              <a:buFont typeface="Georgia" pitchFamily="18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длине соответствующего</a:t>
            </a:r>
          </a:p>
          <a:p>
            <a:pPr>
              <a:buFont typeface="Georgia" pitchFamily="18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отрезка на местности.</a:t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Например: масштаб </a:t>
            </a:r>
          </a:p>
          <a:p>
            <a:pPr>
              <a:buFont typeface="Georgia" pitchFamily="18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карты означает, что 1см на</a:t>
            </a:r>
          </a:p>
          <a:p>
            <a:pPr>
              <a:buFont typeface="Georgia" pitchFamily="18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карте соответствует 10000см на местности.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8" name="Picture 2" descr="http://uch.znate.ru/tw_files2/urls_6/4/d-3948/img4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8038" y="1557338"/>
            <a:ext cx="5795962" cy="494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36" y="928670"/>
            <a:ext cx="5572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4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643050"/>
            <a:ext cx="450056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4) В строительстве.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Фасад здания Первой клинической больницы им. Н.И. Пирогова (Москва) построен так, что если разделить высоту здания  по золотому сечению, то получим те или иные выступы, карнизы и т.д. Например, равны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отношения                              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Picture 1" descr="C:\Users\Public\Pictures\Sample Pictures\383687_html_m23d68a7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6016" y="1844824"/>
            <a:ext cx="3657600" cy="3950208"/>
          </a:xfrm>
          <a:noFill/>
        </p:spPr>
      </p:pic>
      <p:pic>
        <p:nvPicPr>
          <p:cNvPr id="9" name="Picture 8" descr="C:\Users\Public\Pictures\Sample Pictures\383687_html_m32bd32f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3929066"/>
            <a:ext cx="1657350" cy="719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36" y="928670"/>
            <a:ext cx="5572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4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 descr="ar6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3900" y="5715016"/>
            <a:ext cx="785818" cy="7858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2844" y="1285861"/>
            <a:ext cx="9001156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/>
              <a:t>Применение.</a:t>
            </a:r>
          </a:p>
          <a:p>
            <a:endParaRPr lang="ru-RU" b="1" dirty="0" smtClean="0"/>
          </a:p>
          <a:p>
            <a:r>
              <a:rPr lang="ru-RU" dirty="0" smtClean="0"/>
              <a:t>На машиностроительных заводах есть очень увлекательная профессия, называется она - разметчик. Разметчик намечает на заготовке линии, по которым эту заготовку следует обрабатывать, чтобы придать ей необходимую форму.</a:t>
            </a:r>
          </a:p>
          <a:p>
            <a:r>
              <a:rPr lang="ru-RU" dirty="0" smtClean="0"/>
              <a:t>Разметчику приходится решать интересные и подчас нелегкие геометрические задачи, производить арифметические расчеты и т. д. </a:t>
            </a:r>
          </a:p>
          <a:p>
            <a:r>
              <a:rPr lang="ru-RU" dirty="0" smtClean="0"/>
              <a:t>"Понадобилось как-то распределить 7 одинаковых прямоугольных пластинок равными долями между 12 деталями. Принесли эти 7 пластинок разметчику и попросили его, если можно, разметить пластинки так, чтобы не пришлось дробить ни одной из них на очень мелкие части. Значит, простейшее решение - резать каждую пластинку на 12 равных частей - не годилось, так как при этом получалось много мелких долей. Как же быть? </a:t>
            </a:r>
          </a:p>
          <a:p>
            <a:r>
              <a:rPr lang="ru-RU" dirty="0" smtClean="0"/>
              <a:t>Возможно ли деление данных пластинок на более крупные доли? Разметчик подумал, произвел какие-то арифметические расчеты с дробями и нашел все-таки самый экономный способ деления данных пластинок. 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36" y="928670"/>
            <a:ext cx="5572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4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 descr="ar6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3900" y="5715016"/>
            <a:ext cx="785818" cy="7858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42844" y="1285860"/>
            <a:ext cx="90011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b="1" dirty="0" smtClean="0"/>
              <a:t>Применение.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2000240"/>
            <a:ext cx="91440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Впоследствии он легко дробил 5 пластинок для распределения их равными долями между шестью деталями, 13 пластинок для 12 деталей, 13 пластинок для 36 деталей, 26 для 21 и т.п.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Оказывается, разметчик представил дробь 7\12 в виде суммы единичных дробей 1\3 + 1\4. Значит, если из 7 данных пластинок 4 разрезать на три равные части каждую, то получим 12 третей, то есть по одной трети для каждой детали. Остальные 3 пластинки разрежем 4 равные части каждую, получим 12 четвертей, то есть по одной четверти для каждой детали. Аналогично, используя представления дробей в виде суммы единичных дробей 5\6=1\2+1\3;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13\121\3+3\4;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13\36=1\4+1\9.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844094"/>
            <a:ext cx="9144000" cy="116955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spc="600" dirty="0" smtClean="0"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Десятичные дроби</a:t>
            </a:r>
            <a:endParaRPr kumimoji="0" lang="ru-RU" sz="5400" b="1" i="0" u="none" cap="none" spc="600" normalizeH="0" baseline="0" dirty="0" smtClean="0">
              <a:ln>
                <a:noFill/>
              </a:ln>
              <a:solidFill>
                <a:schemeClr val="tx1"/>
              </a:solidFill>
              <a:latin typeface="Segoe Print" pitchFamily="2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31488997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15338" y="5786454"/>
            <a:ext cx="733425" cy="628650"/>
          </a:xfrm>
          <a:prstGeom prst="rect">
            <a:avLst/>
          </a:prstGeom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Кто и как изобрёл десятичные дроби?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Из истории десятичных и обыкновенных дробей.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 Древнем Китае уже пользовались десятичной системой мер, обозначали дробь словами, используя меры длины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цуни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доли, порядковые, шерстинки, тончайшие, паутинки. Дробь вида 2,135436 выглядела так: 2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1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цунь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3 доли, 5 порядковых, 4 шерстинки, 3 тончайших, 6 паутинок. Так записывались дроби на протяжении двух веков, а в V веке китайский ученый Цзю-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Чун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Чжи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принял за единицу не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чжан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= 10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тогда эта дробь выглядела так: 2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чжана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1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3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цуня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5 долей, 4 порядковых, 3 шерстинки, 6 тончайших, 0 паутинок. 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Предшественниками десятичных дробей являлись шестидесятеричные дроби древних вавилонян. Некоторые элементы десятичной дроби встречаются в трудах многих ученых Европы в 12, 13, 14 веках.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990850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Десятичную дробь с помощью цифр и определенных знаков попытался записать арабский математик ал-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Уклисиди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 X веке. Свои мысли по этому поводу он выразил в "Книге разделов об индийской арифметике".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XV веке, в Узбекистане, вблизи города Самарканда жил математик и астроном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Джемшид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Гиясэддин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ал-Каши (дата рождения неизвестна). Он наблюдал за движением звезд, планет и Солнца, в этой работе ему необходимы были десятичные дроби. Ал-Каши написал книгу "Ключ к арифметике" (была издана в 1424 году), в которой он показал запись дроби в одну строку числами в десятичной системе и дал правила действия с ними. Ученый пользовался несколькими способами написания дроби: то он применял вертикальную черту, то чернила черного и красного цветов. Но этот труд до европейских ученых своевременно не дошел.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34509" y="428604"/>
            <a:ext cx="2274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46036983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-   наши маленькие друзья.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1644179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tabLst>
                <a:tab pos="457200" algn="l"/>
              </a:tabLst>
            </a:pPr>
            <a:r>
              <a:rPr lang="ru-RU" sz="1400" b="1" dirty="0" smtClean="0"/>
              <a:t>Общая характеристика проекта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</a:t>
            </a:r>
            <a:r>
              <a:rPr kumimoji="0" lang="ru-RU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ь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работы</a:t>
            </a:r>
            <a:r>
              <a:rPr kumimoji="0" lang="en-US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повысить интерес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учащихся 5 классов </a:t>
            </a:r>
            <a:r>
              <a:rPr kumimoji="0" lang="ru-RU" sz="14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 теме «Дроби»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  <a:endParaRPr kumimoji="0" lang="ru-RU" sz="1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собрать дополнительный теоретический материал по теме «Дроби»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сделать подборку нестандартных задач с дробями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lang="ru-RU" sz="14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найти  незримую связь окружающего нас мира с миром дробных чисел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создать электронную презентацию по нашему проекту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продемонстрировать другим учащимся, что мир дробей может быть очень 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увлекательным и интересным.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2133600" algn="l"/>
              </a:tabLs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практико-ориентированный.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133600" algn="l"/>
              </a:tabLs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Виды деятельности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творческий, информационный.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133600" algn="l"/>
              </a:tabLs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Применяемые умения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	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133600" algn="l"/>
              </a:tabLs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проектные (организационные, информационные, поисковые, коммуникативные, презентационные, оценочные);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133600" algn="l"/>
              </a:tabLst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– предметные (математические).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133600" algn="l"/>
              </a:tabLs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База выполнения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школьная.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133600" algn="l"/>
              </a:tabLs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обучения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групповая и индивидуальная.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133600" algn="l"/>
              </a:tabLs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Продолжительность выполнения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средняя продолжительность – 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 недели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133600" algn="l"/>
              </a:tabLs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Средства обучения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печатные, наглядные, компьютерные презентации.</a:t>
            </a:r>
            <a:endParaRPr lang="ru-RU" sz="1400" b="1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tabLst>
                <a:tab pos="2133600" algn="l"/>
              </a:tabLst>
            </a:pPr>
            <a:r>
              <a:rPr lang="ru-RU" sz="14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Формы продуктов деятельности</a:t>
            </a: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электронная презентация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9" name="Picture 39" descr="Теперь ты знаешь, что такое дроби и как они получаютс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39125" y="5572140"/>
            <a:ext cx="904875" cy="904875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Примерно в это же время математики Европы также пытались найти удобную запись десятичной дроби. В книге "Математический канон" французского математика Ф. Виета (1540-1603) десятичная дробь записана так 2 135436 - дробная часть и подчеркивалась и записывалась выше строки целой части числа.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1585 г., независимо от ал-Каши, фламандский ученый Симон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Стевин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(1548-1620) сделал важное открытие, о чем написал в своей книге "Десятая" (на французском языке "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Thiende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La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Disme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"). Эта маленькая работа (всего 7 страниц) содержала объяснение записи и правил действий с десятичными дробями. Он писал цифры дробного числа в одну строку с цифрами целого числа, при этом нумеруя их. Например, число 12,761 записывалось так: 12076112 или число 0,3752 записывалось так: 3752.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34509" y="500042"/>
            <a:ext cx="2274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9101395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Именно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Стевина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считают изобретателем десятичных дробей.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Запятая в записи дробей впервые встречается в 1592г., а в 1617г. шотландский математик Джон Непер предложил отделять десятичные знаки от целого числа либо запятой, либо точкой.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Современную запись, т.е. отделение целой части запятой, предложил Кеплер (1571) - (1630 гг.).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странах, где говорят по-английски (Англия, США, Канада и др.), и сейчас вместо запятой пишут точку, например: 2.3 и читают: два точка три.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434509" y="571480"/>
            <a:ext cx="2274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6237350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857364"/>
            <a:ext cx="9144000" cy="116955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spc="600" dirty="0" smtClean="0"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Задачи с дробями</a:t>
            </a:r>
            <a:endParaRPr kumimoji="0" lang="ru-RU" sz="5400" b="1" i="0" u="none" cap="none" spc="600" normalizeH="0" baseline="0" dirty="0" smtClean="0">
              <a:ln>
                <a:noFill/>
              </a:ln>
              <a:solidFill>
                <a:schemeClr val="tx1"/>
              </a:solidFill>
              <a:latin typeface="Segoe Print" pitchFamily="2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Рисунок 9" descr="31488997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15338" y="5786454"/>
            <a:ext cx="733425" cy="62865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36" y="928670"/>
            <a:ext cx="5572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4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714488"/>
            <a:ext cx="88582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Равные части арбуза – называют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ДОЛЯМИ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 как арбуз разделили на 6 долей, то одна доля «одна шестая арбуза» 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9" name="Group 152"/>
          <p:cNvGrpSpPr>
            <a:grpSpLocks/>
          </p:cNvGrpSpPr>
          <p:nvPr/>
        </p:nvGrpSpPr>
        <p:grpSpPr bwMode="auto">
          <a:xfrm rot="-1237793">
            <a:off x="3380355" y="3789377"/>
            <a:ext cx="1797050" cy="862013"/>
            <a:chOff x="580" y="1584"/>
            <a:chExt cx="1580" cy="767"/>
          </a:xfrm>
        </p:grpSpPr>
        <p:sp>
          <p:nvSpPr>
            <p:cNvPr id="10" name="Freeform 153"/>
            <p:cNvSpPr>
              <a:spLocks/>
            </p:cNvSpPr>
            <p:nvPr/>
          </p:nvSpPr>
          <p:spPr bwMode="auto">
            <a:xfrm>
              <a:off x="580" y="1808"/>
              <a:ext cx="940" cy="543"/>
            </a:xfrm>
            <a:custGeom>
              <a:avLst/>
              <a:gdLst>
                <a:gd name="T0" fmla="*/ 116 w 940"/>
                <a:gd name="T1" fmla="*/ 0 h 543"/>
                <a:gd name="T2" fmla="*/ 36 w 940"/>
                <a:gd name="T3" fmla="*/ 376 h 543"/>
                <a:gd name="T4" fmla="*/ 332 w 940"/>
                <a:gd name="T5" fmla="*/ 520 h 543"/>
                <a:gd name="T6" fmla="*/ 940 w 940"/>
                <a:gd name="T7" fmla="*/ 512 h 5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0"/>
                <a:gd name="T13" fmla="*/ 0 h 543"/>
                <a:gd name="T14" fmla="*/ 940 w 940"/>
                <a:gd name="T15" fmla="*/ 543 h 5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0" h="543">
                  <a:moveTo>
                    <a:pt x="116" y="0"/>
                  </a:moveTo>
                  <a:cubicBezTo>
                    <a:pt x="103" y="63"/>
                    <a:pt x="0" y="289"/>
                    <a:pt x="36" y="376"/>
                  </a:cubicBezTo>
                  <a:cubicBezTo>
                    <a:pt x="72" y="463"/>
                    <a:pt x="181" y="497"/>
                    <a:pt x="332" y="520"/>
                  </a:cubicBezTo>
                  <a:cubicBezTo>
                    <a:pt x="483" y="543"/>
                    <a:pt x="813" y="514"/>
                    <a:pt x="940" y="512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1" name="Group 154"/>
            <p:cNvGrpSpPr>
              <a:grpSpLocks/>
            </p:cNvGrpSpPr>
            <p:nvPr/>
          </p:nvGrpSpPr>
          <p:grpSpPr bwMode="auto">
            <a:xfrm>
              <a:off x="704" y="1584"/>
              <a:ext cx="1456" cy="756"/>
              <a:chOff x="704" y="1584"/>
              <a:chExt cx="1456" cy="756"/>
            </a:xfrm>
          </p:grpSpPr>
          <p:sp>
            <p:nvSpPr>
              <p:cNvPr id="45" name="Freeform 155"/>
              <p:cNvSpPr>
                <a:spLocks/>
              </p:cNvSpPr>
              <p:nvPr/>
            </p:nvSpPr>
            <p:spPr bwMode="auto">
              <a:xfrm>
                <a:off x="704" y="1632"/>
                <a:ext cx="1440" cy="708"/>
              </a:xfrm>
              <a:custGeom>
                <a:avLst/>
                <a:gdLst>
                  <a:gd name="T0" fmla="*/ 0 w 1440"/>
                  <a:gd name="T1" fmla="*/ 176 h 708"/>
                  <a:gd name="T2" fmla="*/ 360 w 1440"/>
                  <a:gd name="T3" fmla="*/ 608 h 708"/>
                  <a:gd name="T4" fmla="*/ 848 w 1440"/>
                  <a:gd name="T5" fmla="*/ 680 h 708"/>
                  <a:gd name="T6" fmla="*/ 1272 w 1440"/>
                  <a:gd name="T7" fmla="*/ 440 h 708"/>
                  <a:gd name="T8" fmla="*/ 1440 w 1440"/>
                  <a:gd name="T9" fmla="*/ 0 h 7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08"/>
                  <a:gd name="T17" fmla="*/ 1440 w 1440"/>
                  <a:gd name="T18" fmla="*/ 708 h 7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08">
                    <a:moveTo>
                      <a:pt x="0" y="176"/>
                    </a:moveTo>
                    <a:cubicBezTo>
                      <a:pt x="57" y="248"/>
                      <a:pt x="219" y="524"/>
                      <a:pt x="360" y="608"/>
                    </a:cubicBezTo>
                    <a:cubicBezTo>
                      <a:pt x="501" y="692"/>
                      <a:pt x="696" y="708"/>
                      <a:pt x="848" y="680"/>
                    </a:cubicBezTo>
                    <a:cubicBezTo>
                      <a:pt x="1000" y="652"/>
                      <a:pt x="1173" y="553"/>
                      <a:pt x="1272" y="440"/>
                    </a:cubicBezTo>
                    <a:cubicBezTo>
                      <a:pt x="1371" y="327"/>
                      <a:pt x="1405" y="92"/>
                      <a:pt x="1440" y="0"/>
                    </a:cubicBezTo>
                  </a:path>
                </a:pathLst>
              </a:custGeom>
              <a:gradFill rotWithShape="1">
                <a:gsLst>
                  <a:gs pos="0">
                    <a:srgbClr val="FF9999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156"/>
              <p:cNvSpPr>
                <a:spLocks/>
              </p:cNvSpPr>
              <p:nvPr/>
            </p:nvSpPr>
            <p:spPr bwMode="auto">
              <a:xfrm>
                <a:off x="712" y="1584"/>
                <a:ext cx="1448" cy="216"/>
              </a:xfrm>
              <a:custGeom>
                <a:avLst/>
                <a:gdLst>
                  <a:gd name="T0" fmla="*/ 0 w 1448"/>
                  <a:gd name="T1" fmla="*/ 216 h 216"/>
                  <a:gd name="T2" fmla="*/ 424 w 1448"/>
                  <a:gd name="T3" fmla="*/ 120 h 216"/>
                  <a:gd name="T4" fmla="*/ 816 w 1448"/>
                  <a:gd name="T5" fmla="*/ 40 h 216"/>
                  <a:gd name="T6" fmla="*/ 880 w 1448"/>
                  <a:gd name="T7" fmla="*/ 96 h 216"/>
                  <a:gd name="T8" fmla="*/ 952 w 1448"/>
                  <a:gd name="T9" fmla="*/ 0 h 216"/>
                  <a:gd name="T10" fmla="*/ 1448 w 1448"/>
                  <a:gd name="T11" fmla="*/ 48 h 2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48"/>
                  <a:gd name="T19" fmla="*/ 0 h 216"/>
                  <a:gd name="T20" fmla="*/ 1448 w 1448"/>
                  <a:gd name="T21" fmla="*/ 216 h 2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48" h="216">
                    <a:moveTo>
                      <a:pt x="0" y="216"/>
                    </a:moveTo>
                    <a:lnTo>
                      <a:pt x="424" y="120"/>
                    </a:lnTo>
                    <a:lnTo>
                      <a:pt x="816" y="40"/>
                    </a:lnTo>
                    <a:lnTo>
                      <a:pt x="880" y="96"/>
                    </a:lnTo>
                    <a:lnTo>
                      <a:pt x="952" y="0"/>
                    </a:lnTo>
                    <a:lnTo>
                      <a:pt x="1448" y="48"/>
                    </a:lnTo>
                  </a:path>
                </a:pathLst>
              </a:custGeom>
              <a:gradFill rotWithShape="1">
                <a:gsLst>
                  <a:gs pos="0">
                    <a:srgbClr val="FF9999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3" name="Freeform 157"/>
            <p:cNvSpPr>
              <a:spLocks/>
            </p:cNvSpPr>
            <p:nvPr/>
          </p:nvSpPr>
          <p:spPr bwMode="auto">
            <a:xfrm>
              <a:off x="665" y="1799"/>
              <a:ext cx="341" cy="534"/>
            </a:xfrm>
            <a:custGeom>
              <a:avLst/>
              <a:gdLst>
                <a:gd name="T0" fmla="*/ 40 w 341"/>
                <a:gd name="T1" fmla="*/ 7 h 534"/>
                <a:gd name="T2" fmla="*/ 31 w 341"/>
                <a:gd name="T3" fmla="*/ 180 h 534"/>
                <a:gd name="T4" fmla="*/ 10 w 341"/>
                <a:gd name="T5" fmla="*/ 382 h 534"/>
                <a:gd name="T6" fmla="*/ 34 w 341"/>
                <a:gd name="T7" fmla="*/ 466 h 534"/>
                <a:gd name="T8" fmla="*/ 217 w 341"/>
                <a:gd name="T9" fmla="*/ 514 h 534"/>
                <a:gd name="T10" fmla="*/ 340 w 341"/>
                <a:gd name="T11" fmla="*/ 517 h 534"/>
                <a:gd name="T12" fmla="*/ 223 w 341"/>
                <a:gd name="T13" fmla="*/ 409 h 534"/>
                <a:gd name="T14" fmla="*/ 178 w 341"/>
                <a:gd name="T15" fmla="*/ 307 h 534"/>
                <a:gd name="T16" fmla="*/ 124 w 341"/>
                <a:gd name="T17" fmla="*/ 214 h 534"/>
                <a:gd name="T18" fmla="*/ 88 w 341"/>
                <a:gd name="T19" fmla="*/ 136 h 534"/>
                <a:gd name="T20" fmla="*/ 49 w 341"/>
                <a:gd name="T21" fmla="*/ 43 h 534"/>
                <a:gd name="T22" fmla="*/ 106 w 341"/>
                <a:gd name="T23" fmla="*/ 295 h 534"/>
                <a:gd name="T24" fmla="*/ 142 w 341"/>
                <a:gd name="T25" fmla="*/ 379 h 534"/>
                <a:gd name="T26" fmla="*/ 151 w 341"/>
                <a:gd name="T27" fmla="*/ 496 h 534"/>
                <a:gd name="T28" fmla="*/ 61 w 341"/>
                <a:gd name="T29" fmla="*/ 475 h 534"/>
                <a:gd name="T30" fmla="*/ 49 w 341"/>
                <a:gd name="T31" fmla="*/ 451 h 534"/>
                <a:gd name="T32" fmla="*/ 58 w 341"/>
                <a:gd name="T33" fmla="*/ 406 h 534"/>
                <a:gd name="T34" fmla="*/ 37 w 341"/>
                <a:gd name="T35" fmla="*/ 304 h 534"/>
                <a:gd name="T36" fmla="*/ 73 w 341"/>
                <a:gd name="T37" fmla="*/ 244 h 534"/>
                <a:gd name="T38" fmla="*/ 61 w 341"/>
                <a:gd name="T39" fmla="*/ 136 h 534"/>
                <a:gd name="T40" fmla="*/ 40 w 341"/>
                <a:gd name="T41" fmla="*/ 7 h 5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41"/>
                <a:gd name="T64" fmla="*/ 0 h 534"/>
                <a:gd name="T65" fmla="*/ 341 w 341"/>
                <a:gd name="T66" fmla="*/ 534 h 5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41" h="534">
                  <a:moveTo>
                    <a:pt x="40" y="7"/>
                  </a:moveTo>
                  <a:cubicBezTo>
                    <a:pt x="35" y="14"/>
                    <a:pt x="36" y="118"/>
                    <a:pt x="31" y="180"/>
                  </a:cubicBezTo>
                  <a:cubicBezTo>
                    <a:pt x="26" y="242"/>
                    <a:pt x="9" y="334"/>
                    <a:pt x="10" y="382"/>
                  </a:cubicBezTo>
                  <a:cubicBezTo>
                    <a:pt x="11" y="430"/>
                    <a:pt x="0" y="444"/>
                    <a:pt x="34" y="466"/>
                  </a:cubicBezTo>
                  <a:cubicBezTo>
                    <a:pt x="68" y="488"/>
                    <a:pt x="166" y="505"/>
                    <a:pt x="217" y="514"/>
                  </a:cubicBezTo>
                  <a:cubicBezTo>
                    <a:pt x="268" y="523"/>
                    <a:pt x="339" y="534"/>
                    <a:pt x="340" y="517"/>
                  </a:cubicBezTo>
                  <a:cubicBezTo>
                    <a:pt x="341" y="500"/>
                    <a:pt x="250" y="444"/>
                    <a:pt x="223" y="409"/>
                  </a:cubicBezTo>
                  <a:cubicBezTo>
                    <a:pt x="196" y="374"/>
                    <a:pt x="194" y="339"/>
                    <a:pt x="178" y="307"/>
                  </a:cubicBezTo>
                  <a:cubicBezTo>
                    <a:pt x="162" y="275"/>
                    <a:pt x="139" y="243"/>
                    <a:pt x="124" y="214"/>
                  </a:cubicBezTo>
                  <a:cubicBezTo>
                    <a:pt x="109" y="185"/>
                    <a:pt x="100" y="164"/>
                    <a:pt x="88" y="136"/>
                  </a:cubicBezTo>
                  <a:cubicBezTo>
                    <a:pt x="76" y="108"/>
                    <a:pt x="46" y="17"/>
                    <a:pt x="49" y="43"/>
                  </a:cubicBezTo>
                  <a:cubicBezTo>
                    <a:pt x="52" y="69"/>
                    <a:pt x="91" y="239"/>
                    <a:pt x="106" y="295"/>
                  </a:cubicBezTo>
                  <a:cubicBezTo>
                    <a:pt x="121" y="351"/>
                    <a:pt x="135" y="346"/>
                    <a:pt x="142" y="379"/>
                  </a:cubicBezTo>
                  <a:cubicBezTo>
                    <a:pt x="149" y="412"/>
                    <a:pt x="164" y="480"/>
                    <a:pt x="151" y="496"/>
                  </a:cubicBezTo>
                  <a:cubicBezTo>
                    <a:pt x="138" y="512"/>
                    <a:pt x="78" y="482"/>
                    <a:pt x="61" y="475"/>
                  </a:cubicBezTo>
                  <a:cubicBezTo>
                    <a:pt x="44" y="468"/>
                    <a:pt x="49" y="462"/>
                    <a:pt x="49" y="451"/>
                  </a:cubicBezTo>
                  <a:cubicBezTo>
                    <a:pt x="49" y="440"/>
                    <a:pt x="60" y="430"/>
                    <a:pt x="58" y="406"/>
                  </a:cubicBezTo>
                  <a:cubicBezTo>
                    <a:pt x="56" y="382"/>
                    <a:pt x="35" y="331"/>
                    <a:pt x="37" y="304"/>
                  </a:cubicBezTo>
                  <a:cubicBezTo>
                    <a:pt x="39" y="277"/>
                    <a:pt x="69" y="272"/>
                    <a:pt x="73" y="244"/>
                  </a:cubicBezTo>
                  <a:cubicBezTo>
                    <a:pt x="77" y="216"/>
                    <a:pt x="66" y="175"/>
                    <a:pt x="61" y="136"/>
                  </a:cubicBezTo>
                  <a:cubicBezTo>
                    <a:pt x="56" y="97"/>
                    <a:pt x="45" y="0"/>
                    <a:pt x="40" y="7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58"/>
            <p:cNvSpPr>
              <a:spLocks/>
            </p:cNvSpPr>
            <p:nvPr/>
          </p:nvSpPr>
          <p:spPr bwMode="auto">
            <a:xfrm>
              <a:off x="962" y="1824"/>
              <a:ext cx="33" cy="108"/>
            </a:xfrm>
            <a:custGeom>
              <a:avLst/>
              <a:gdLst>
                <a:gd name="T0" fmla="*/ 16 w 33"/>
                <a:gd name="T1" fmla="*/ 6 h 108"/>
                <a:gd name="T2" fmla="*/ 1 w 33"/>
                <a:gd name="T3" fmla="*/ 48 h 108"/>
                <a:gd name="T4" fmla="*/ 10 w 33"/>
                <a:gd name="T5" fmla="*/ 102 h 108"/>
                <a:gd name="T6" fmla="*/ 31 w 33"/>
                <a:gd name="T7" fmla="*/ 81 h 108"/>
                <a:gd name="T8" fmla="*/ 16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Freeform 159"/>
            <p:cNvSpPr>
              <a:spLocks/>
            </p:cNvSpPr>
            <p:nvPr/>
          </p:nvSpPr>
          <p:spPr bwMode="auto">
            <a:xfrm rot="1073818">
              <a:off x="1040" y="181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60"/>
            <p:cNvSpPr>
              <a:spLocks/>
            </p:cNvSpPr>
            <p:nvPr/>
          </p:nvSpPr>
          <p:spPr bwMode="auto">
            <a:xfrm rot="-365830">
              <a:off x="1124" y="181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" name="Freeform 161"/>
            <p:cNvSpPr>
              <a:spLocks/>
            </p:cNvSpPr>
            <p:nvPr/>
          </p:nvSpPr>
          <p:spPr bwMode="auto">
            <a:xfrm rot="-365830">
              <a:off x="1100" y="196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Freeform 162"/>
            <p:cNvSpPr>
              <a:spLocks/>
            </p:cNvSpPr>
            <p:nvPr/>
          </p:nvSpPr>
          <p:spPr bwMode="auto">
            <a:xfrm flipH="1">
              <a:off x="1168" y="1956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Freeform 163"/>
            <p:cNvSpPr>
              <a:spLocks/>
            </p:cNvSpPr>
            <p:nvPr/>
          </p:nvSpPr>
          <p:spPr bwMode="auto">
            <a:xfrm rot="560819">
              <a:off x="1196" y="1815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64"/>
            <p:cNvSpPr>
              <a:spLocks/>
            </p:cNvSpPr>
            <p:nvPr/>
          </p:nvSpPr>
          <p:spPr bwMode="auto">
            <a:xfrm>
              <a:off x="714" y="1587"/>
              <a:ext cx="1302" cy="234"/>
            </a:xfrm>
            <a:custGeom>
              <a:avLst/>
              <a:gdLst>
                <a:gd name="T0" fmla="*/ 0 w 1302"/>
                <a:gd name="T1" fmla="*/ 213 h 234"/>
                <a:gd name="T2" fmla="*/ 816 w 1302"/>
                <a:gd name="T3" fmla="*/ 42 h 234"/>
                <a:gd name="T4" fmla="*/ 873 w 1302"/>
                <a:gd name="T5" fmla="*/ 108 h 234"/>
                <a:gd name="T6" fmla="*/ 951 w 1302"/>
                <a:gd name="T7" fmla="*/ 0 h 234"/>
                <a:gd name="T8" fmla="*/ 1237 w 1302"/>
                <a:gd name="T9" fmla="*/ 27 h 234"/>
                <a:gd name="T10" fmla="*/ 1302 w 1302"/>
                <a:gd name="T11" fmla="*/ 90 h 234"/>
                <a:gd name="T12" fmla="*/ 6 w 1302"/>
                <a:gd name="T13" fmla="*/ 234 h 2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02"/>
                <a:gd name="T22" fmla="*/ 0 h 234"/>
                <a:gd name="T23" fmla="*/ 1302 w 1302"/>
                <a:gd name="T24" fmla="*/ 234 h 2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02" h="234">
                  <a:moveTo>
                    <a:pt x="0" y="213"/>
                  </a:moveTo>
                  <a:lnTo>
                    <a:pt x="816" y="42"/>
                  </a:lnTo>
                  <a:lnTo>
                    <a:pt x="873" y="108"/>
                  </a:lnTo>
                  <a:lnTo>
                    <a:pt x="951" y="0"/>
                  </a:lnTo>
                  <a:lnTo>
                    <a:pt x="1237" y="27"/>
                  </a:lnTo>
                  <a:lnTo>
                    <a:pt x="1302" y="90"/>
                  </a:lnTo>
                  <a:lnTo>
                    <a:pt x="6" y="234"/>
                  </a:lnTo>
                </a:path>
              </a:pathLst>
            </a:custGeom>
            <a:gradFill rotWithShape="1">
              <a:gsLst>
                <a:gs pos="0">
                  <a:srgbClr val="FF0000"/>
                </a:gs>
                <a:gs pos="50000">
                  <a:srgbClr val="FF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65"/>
            <p:cNvSpPr>
              <a:spLocks/>
            </p:cNvSpPr>
            <p:nvPr/>
          </p:nvSpPr>
          <p:spPr bwMode="auto">
            <a:xfrm rot="-1149410">
              <a:off x="1817" y="175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Freeform 166"/>
            <p:cNvSpPr>
              <a:spLocks/>
            </p:cNvSpPr>
            <p:nvPr/>
          </p:nvSpPr>
          <p:spPr bwMode="auto">
            <a:xfrm rot="20450590" flipH="1">
              <a:off x="1846" y="1641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3" name="Freeform 167"/>
            <p:cNvSpPr>
              <a:spLocks/>
            </p:cNvSpPr>
            <p:nvPr/>
          </p:nvSpPr>
          <p:spPr bwMode="auto">
            <a:xfrm rot="-1149410">
              <a:off x="1724" y="1731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" name="Freeform 168"/>
            <p:cNvSpPr>
              <a:spLocks/>
            </p:cNvSpPr>
            <p:nvPr/>
          </p:nvSpPr>
          <p:spPr bwMode="auto">
            <a:xfrm rot="-1149410">
              <a:off x="1835" y="1926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" name="Freeform 169"/>
            <p:cNvSpPr>
              <a:spLocks/>
            </p:cNvSpPr>
            <p:nvPr/>
          </p:nvSpPr>
          <p:spPr bwMode="auto">
            <a:xfrm rot="-1149410">
              <a:off x="1760" y="195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6" name="Freeform 170"/>
            <p:cNvSpPr>
              <a:spLocks/>
            </p:cNvSpPr>
            <p:nvPr/>
          </p:nvSpPr>
          <p:spPr bwMode="auto">
            <a:xfrm rot="-1149410">
              <a:off x="1679" y="1989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" name="Freeform 171"/>
            <p:cNvSpPr>
              <a:spLocks/>
            </p:cNvSpPr>
            <p:nvPr/>
          </p:nvSpPr>
          <p:spPr bwMode="auto">
            <a:xfrm rot="-1149410">
              <a:off x="1601" y="202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" name="Freeform 172"/>
            <p:cNvSpPr>
              <a:spLocks/>
            </p:cNvSpPr>
            <p:nvPr/>
          </p:nvSpPr>
          <p:spPr bwMode="auto">
            <a:xfrm rot="-1149410">
              <a:off x="1532" y="204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9" name="Freeform 173"/>
            <p:cNvSpPr>
              <a:spLocks/>
            </p:cNvSpPr>
            <p:nvPr/>
          </p:nvSpPr>
          <p:spPr bwMode="auto">
            <a:xfrm flipH="1">
              <a:off x="1228" y="2064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" name="Freeform 174"/>
            <p:cNvSpPr>
              <a:spLocks/>
            </p:cNvSpPr>
            <p:nvPr/>
          </p:nvSpPr>
          <p:spPr bwMode="auto">
            <a:xfrm flipH="1">
              <a:off x="1306" y="2064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1" name="Freeform 175"/>
            <p:cNvSpPr>
              <a:spLocks/>
            </p:cNvSpPr>
            <p:nvPr/>
          </p:nvSpPr>
          <p:spPr bwMode="auto">
            <a:xfrm flipH="1">
              <a:off x="1411" y="2061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2" name="Freeform 176"/>
            <p:cNvSpPr>
              <a:spLocks/>
            </p:cNvSpPr>
            <p:nvPr/>
          </p:nvSpPr>
          <p:spPr bwMode="auto">
            <a:xfrm flipH="1">
              <a:off x="1549" y="2169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" name="Freeform 177"/>
            <p:cNvSpPr>
              <a:spLocks/>
            </p:cNvSpPr>
            <p:nvPr/>
          </p:nvSpPr>
          <p:spPr bwMode="auto">
            <a:xfrm flipH="1">
              <a:off x="1246" y="1845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" name="Freeform 178"/>
            <p:cNvSpPr>
              <a:spLocks/>
            </p:cNvSpPr>
            <p:nvPr/>
          </p:nvSpPr>
          <p:spPr bwMode="auto">
            <a:xfrm rot="891977">
              <a:off x="1310" y="187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5" name="Freeform 179"/>
            <p:cNvSpPr>
              <a:spLocks/>
            </p:cNvSpPr>
            <p:nvPr/>
          </p:nvSpPr>
          <p:spPr bwMode="auto">
            <a:xfrm rot="-365830">
              <a:off x="1361" y="1884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Freeform 180"/>
            <p:cNvSpPr>
              <a:spLocks/>
            </p:cNvSpPr>
            <p:nvPr/>
          </p:nvSpPr>
          <p:spPr bwMode="auto">
            <a:xfrm rot="-365830">
              <a:off x="1610" y="186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Freeform 181"/>
            <p:cNvSpPr>
              <a:spLocks/>
            </p:cNvSpPr>
            <p:nvPr/>
          </p:nvSpPr>
          <p:spPr bwMode="auto">
            <a:xfrm rot="-1149410">
              <a:off x="1676" y="186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Freeform 182"/>
            <p:cNvSpPr>
              <a:spLocks/>
            </p:cNvSpPr>
            <p:nvPr/>
          </p:nvSpPr>
          <p:spPr bwMode="auto">
            <a:xfrm rot="-365830">
              <a:off x="1418" y="1887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Freeform 183"/>
            <p:cNvSpPr>
              <a:spLocks/>
            </p:cNvSpPr>
            <p:nvPr/>
          </p:nvSpPr>
          <p:spPr bwMode="auto">
            <a:xfrm rot="891977">
              <a:off x="1466" y="189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Freeform 184"/>
            <p:cNvSpPr>
              <a:spLocks/>
            </p:cNvSpPr>
            <p:nvPr/>
          </p:nvSpPr>
          <p:spPr bwMode="auto">
            <a:xfrm rot="-365830">
              <a:off x="1514" y="189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Freeform 185"/>
            <p:cNvSpPr>
              <a:spLocks/>
            </p:cNvSpPr>
            <p:nvPr/>
          </p:nvSpPr>
          <p:spPr bwMode="auto">
            <a:xfrm rot="-365830">
              <a:off x="1556" y="1881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Freeform 186"/>
            <p:cNvSpPr>
              <a:spLocks/>
            </p:cNvSpPr>
            <p:nvPr/>
          </p:nvSpPr>
          <p:spPr bwMode="auto">
            <a:xfrm rot="-1149410">
              <a:off x="1691" y="1797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Freeform 187"/>
            <p:cNvSpPr>
              <a:spLocks/>
            </p:cNvSpPr>
            <p:nvPr/>
          </p:nvSpPr>
          <p:spPr bwMode="auto">
            <a:xfrm rot="-1149410">
              <a:off x="1919" y="180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Freeform 188"/>
            <p:cNvSpPr>
              <a:spLocks/>
            </p:cNvSpPr>
            <p:nvPr/>
          </p:nvSpPr>
          <p:spPr bwMode="auto">
            <a:xfrm flipH="1">
              <a:off x="1468" y="2061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47" name="Group 152"/>
          <p:cNvGrpSpPr>
            <a:grpSpLocks/>
          </p:cNvGrpSpPr>
          <p:nvPr/>
        </p:nvGrpSpPr>
        <p:grpSpPr bwMode="auto">
          <a:xfrm>
            <a:off x="2880289" y="3360748"/>
            <a:ext cx="1797050" cy="862013"/>
            <a:chOff x="580" y="1584"/>
            <a:chExt cx="1580" cy="767"/>
          </a:xfrm>
        </p:grpSpPr>
        <p:sp>
          <p:nvSpPr>
            <p:cNvPr id="48" name="Freeform 153"/>
            <p:cNvSpPr>
              <a:spLocks/>
            </p:cNvSpPr>
            <p:nvPr/>
          </p:nvSpPr>
          <p:spPr bwMode="auto">
            <a:xfrm>
              <a:off x="580" y="1808"/>
              <a:ext cx="940" cy="543"/>
            </a:xfrm>
            <a:custGeom>
              <a:avLst/>
              <a:gdLst>
                <a:gd name="T0" fmla="*/ 116 w 940"/>
                <a:gd name="T1" fmla="*/ 0 h 543"/>
                <a:gd name="T2" fmla="*/ 36 w 940"/>
                <a:gd name="T3" fmla="*/ 376 h 543"/>
                <a:gd name="T4" fmla="*/ 332 w 940"/>
                <a:gd name="T5" fmla="*/ 520 h 543"/>
                <a:gd name="T6" fmla="*/ 940 w 940"/>
                <a:gd name="T7" fmla="*/ 512 h 5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0"/>
                <a:gd name="T13" fmla="*/ 0 h 543"/>
                <a:gd name="T14" fmla="*/ 940 w 940"/>
                <a:gd name="T15" fmla="*/ 543 h 5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0" h="543">
                  <a:moveTo>
                    <a:pt x="116" y="0"/>
                  </a:moveTo>
                  <a:cubicBezTo>
                    <a:pt x="103" y="63"/>
                    <a:pt x="0" y="289"/>
                    <a:pt x="36" y="376"/>
                  </a:cubicBezTo>
                  <a:cubicBezTo>
                    <a:pt x="72" y="463"/>
                    <a:pt x="181" y="497"/>
                    <a:pt x="332" y="520"/>
                  </a:cubicBezTo>
                  <a:cubicBezTo>
                    <a:pt x="483" y="543"/>
                    <a:pt x="813" y="514"/>
                    <a:pt x="940" y="512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49" name="Group 154"/>
            <p:cNvGrpSpPr>
              <a:grpSpLocks/>
            </p:cNvGrpSpPr>
            <p:nvPr/>
          </p:nvGrpSpPr>
          <p:grpSpPr bwMode="auto">
            <a:xfrm>
              <a:off x="704" y="1584"/>
              <a:ext cx="1456" cy="756"/>
              <a:chOff x="704" y="1584"/>
              <a:chExt cx="1456" cy="756"/>
            </a:xfrm>
          </p:grpSpPr>
          <p:sp>
            <p:nvSpPr>
              <p:cNvPr id="82" name="Freeform 155"/>
              <p:cNvSpPr>
                <a:spLocks/>
              </p:cNvSpPr>
              <p:nvPr/>
            </p:nvSpPr>
            <p:spPr bwMode="auto">
              <a:xfrm>
                <a:off x="704" y="1632"/>
                <a:ext cx="1440" cy="708"/>
              </a:xfrm>
              <a:custGeom>
                <a:avLst/>
                <a:gdLst>
                  <a:gd name="T0" fmla="*/ 0 w 1440"/>
                  <a:gd name="T1" fmla="*/ 176 h 708"/>
                  <a:gd name="T2" fmla="*/ 360 w 1440"/>
                  <a:gd name="T3" fmla="*/ 608 h 708"/>
                  <a:gd name="T4" fmla="*/ 848 w 1440"/>
                  <a:gd name="T5" fmla="*/ 680 h 708"/>
                  <a:gd name="T6" fmla="*/ 1272 w 1440"/>
                  <a:gd name="T7" fmla="*/ 440 h 708"/>
                  <a:gd name="T8" fmla="*/ 1440 w 1440"/>
                  <a:gd name="T9" fmla="*/ 0 h 7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08"/>
                  <a:gd name="T17" fmla="*/ 1440 w 1440"/>
                  <a:gd name="T18" fmla="*/ 708 h 7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08">
                    <a:moveTo>
                      <a:pt x="0" y="176"/>
                    </a:moveTo>
                    <a:cubicBezTo>
                      <a:pt x="57" y="248"/>
                      <a:pt x="219" y="524"/>
                      <a:pt x="360" y="608"/>
                    </a:cubicBezTo>
                    <a:cubicBezTo>
                      <a:pt x="501" y="692"/>
                      <a:pt x="696" y="708"/>
                      <a:pt x="848" y="680"/>
                    </a:cubicBezTo>
                    <a:cubicBezTo>
                      <a:pt x="1000" y="652"/>
                      <a:pt x="1173" y="553"/>
                      <a:pt x="1272" y="440"/>
                    </a:cubicBezTo>
                    <a:cubicBezTo>
                      <a:pt x="1371" y="327"/>
                      <a:pt x="1405" y="92"/>
                      <a:pt x="1440" y="0"/>
                    </a:cubicBezTo>
                  </a:path>
                </a:pathLst>
              </a:custGeom>
              <a:gradFill rotWithShape="1">
                <a:gsLst>
                  <a:gs pos="0">
                    <a:srgbClr val="FF9999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Freeform 156"/>
              <p:cNvSpPr>
                <a:spLocks/>
              </p:cNvSpPr>
              <p:nvPr/>
            </p:nvSpPr>
            <p:spPr bwMode="auto">
              <a:xfrm>
                <a:off x="712" y="1584"/>
                <a:ext cx="1448" cy="216"/>
              </a:xfrm>
              <a:custGeom>
                <a:avLst/>
                <a:gdLst>
                  <a:gd name="T0" fmla="*/ 0 w 1448"/>
                  <a:gd name="T1" fmla="*/ 216 h 216"/>
                  <a:gd name="T2" fmla="*/ 424 w 1448"/>
                  <a:gd name="T3" fmla="*/ 120 h 216"/>
                  <a:gd name="T4" fmla="*/ 816 w 1448"/>
                  <a:gd name="T5" fmla="*/ 40 h 216"/>
                  <a:gd name="T6" fmla="*/ 880 w 1448"/>
                  <a:gd name="T7" fmla="*/ 96 h 216"/>
                  <a:gd name="T8" fmla="*/ 952 w 1448"/>
                  <a:gd name="T9" fmla="*/ 0 h 216"/>
                  <a:gd name="T10" fmla="*/ 1448 w 1448"/>
                  <a:gd name="T11" fmla="*/ 48 h 2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48"/>
                  <a:gd name="T19" fmla="*/ 0 h 216"/>
                  <a:gd name="T20" fmla="*/ 1448 w 1448"/>
                  <a:gd name="T21" fmla="*/ 216 h 2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48" h="216">
                    <a:moveTo>
                      <a:pt x="0" y="216"/>
                    </a:moveTo>
                    <a:lnTo>
                      <a:pt x="424" y="120"/>
                    </a:lnTo>
                    <a:lnTo>
                      <a:pt x="816" y="40"/>
                    </a:lnTo>
                    <a:lnTo>
                      <a:pt x="880" y="96"/>
                    </a:lnTo>
                    <a:lnTo>
                      <a:pt x="952" y="0"/>
                    </a:lnTo>
                    <a:lnTo>
                      <a:pt x="1448" y="48"/>
                    </a:lnTo>
                  </a:path>
                </a:pathLst>
              </a:custGeom>
              <a:gradFill rotWithShape="1">
                <a:gsLst>
                  <a:gs pos="0">
                    <a:srgbClr val="FF9999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50" name="Freeform 157"/>
            <p:cNvSpPr>
              <a:spLocks/>
            </p:cNvSpPr>
            <p:nvPr/>
          </p:nvSpPr>
          <p:spPr bwMode="auto">
            <a:xfrm>
              <a:off x="665" y="1799"/>
              <a:ext cx="341" cy="534"/>
            </a:xfrm>
            <a:custGeom>
              <a:avLst/>
              <a:gdLst>
                <a:gd name="T0" fmla="*/ 40 w 341"/>
                <a:gd name="T1" fmla="*/ 7 h 534"/>
                <a:gd name="T2" fmla="*/ 31 w 341"/>
                <a:gd name="T3" fmla="*/ 180 h 534"/>
                <a:gd name="T4" fmla="*/ 10 w 341"/>
                <a:gd name="T5" fmla="*/ 382 h 534"/>
                <a:gd name="T6" fmla="*/ 34 w 341"/>
                <a:gd name="T7" fmla="*/ 466 h 534"/>
                <a:gd name="T8" fmla="*/ 217 w 341"/>
                <a:gd name="T9" fmla="*/ 514 h 534"/>
                <a:gd name="T10" fmla="*/ 340 w 341"/>
                <a:gd name="T11" fmla="*/ 517 h 534"/>
                <a:gd name="T12" fmla="*/ 223 w 341"/>
                <a:gd name="T13" fmla="*/ 409 h 534"/>
                <a:gd name="T14" fmla="*/ 178 w 341"/>
                <a:gd name="T15" fmla="*/ 307 h 534"/>
                <a:gd name="T16" fmla="*/ 124 w 341"/>
                <a:gd name="T17" fmla="*/ 214 h 534"/>
                <a:gd name="T18" fmla="*/ 88 w 341"/>
                <a:gd name="T19" fmla="*/ 136 h 534"/>
                <a:gd name="T20" fmla="*/ 49 w 341"/>
                <a:gd name="T21" fmla="*/ 43 h 534"/>
                <a:gd name="T22" fmla="*/ 106 w 341"/>
                <a:gd name="T23" fmla="*/ 295 h 534"/>
                <a:gd name="T24" fmla="*/ 142 w 341"/>
                <a:gd name="T25" fmla="*/ 379 h 534"/>
                <a:gd name="T26" fmla="*/ 151 w 341"/>
                <a:gd name="T27" fmla="*/ 496 h 534"/>
                <a:gd name="T28" fmla="*/ 61 w 341"/>
                <a:gd name="T29" fmla="*/ 475 h 534"/>
                <a:gd name="T30" fmla="*/ 49 w 341"/>
                <a:gd name="T31" fmla="*/ 451 h 534"/>
                <a:gd name="T32" fmla="*/ 58 w 341"/>
                <a:gd name="T33" fmla="*/ 406 h 534"/>
                <a:gd name="T34" fmla="*/ 37 w 341"/>
                <a:gd name="T35" fmla="*/ 304 h 534"/>
                <a:gd name="T36" fmla="*/ 73 w 341"/>
                <a:gd name="T37" fmla="*/ 244 h 534"/>
                <a:gd name="T38" fmla="*/ 61 w 341"/>
                <a:gd name="T39" fmla="*/ 136 h 534"/>
                <a:gd name="T40" fmla="*/ 40 w 341"/>
                <a:gd name="T41" fmla="*/ 7 h 5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41"/>
                <a:gd name="T64" fmla="*/ 0 h 534"/>
                <a:gd name="T65" fmla="*/ 341 w 341"/>
                <a:gd name="T66" fmla="*/ 534 h 5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41" h="534">
                  <a:moveTo>
                    <a:pt x="40" y="7"/>
                  </a:moveTo>
                  <a:cubicBezTo>
                    <a:pt x="35" y="14"/>
                    <a:pt x="36" y="118"/>
                    <a:pt x="31" y="180"/>
                  </a:cubicBezTo>
                  <a:cubicBezTo>
                    <a:pt x="26" y="242"/>
                    <a:pt x="9" y="334"/>
                    <a:pt x="10" y="382"/>
                  </a:cubicBezTo>
                  <a:cubicBezTo>
                    <a:pt x="11" y="430"/>
                    <a:pt x="0" y="444"/>
                    <a:pt x="34" y="466"/>
                  </a:cubicBezTo>
                  <a:cubicBezTo>
                    <a:pt x="68" y="488"/>
                    <a:pt x="166" y="505"/>
                    <a:pt x="217" y="514"/>
                  </a:cubicBezTo>
                  <a:cubicBezTo>
                    <a:pt x="268" y="523"/>
                    <a:pt x="339" y="534"/>
                    <a:pt x="340" y="517"/>
                  </a:cubicBezTo>
                  <a:cubicBezTo>
                    <a:pt x="341" y="500"/>
                    <a:pt x="250" y="444"/>
                    <a:pt x="223" y="409"/>
                  </a:cubicBezTo>
                  <a:cubicBezTo>
                    <a:pt x="196" y="374"/>
                    <a:pt x="194" y="339"/>
                    <a:pt x="178" y="307"/>
                  </a:cubicBezTo>
                  <a:cubicBezTo>
                    <a:pt x="162" y="275"/>
                    <a:pt x="139" y="243"/>
                    <a:pt x="124" y="214"/>
                  </a:cubicBezTo>
                  <a:cubicBezTo>
                    <a:pt x="109" y="185"/>
                    <a:pt x="100" y="164"/>
                    <a:pt x="88" y="136"/>
                  </a:cubicBezTo>
                  <a:cubicBezTo>
                    <a:pt x="76" y="108"/>
                    <a:pt x="46" y="17"/>
                    <a:pt x="49" y="43"/>
                  </a:cubicBezTo>
                  <a:cubicBezTo>
                    <a:pt x="52" y="69"/>
                    <a:pt x="91" y="239"/>
                    <a:pt x="106" y="295"/>
                  </a:cubicBezTo>
                  <a:cubicBezTo>
                    <a:pt x="121" y="351"/>
                    <a:pt x="135" y="346"/>
                    <a:pt x="142" y="379"/>
                  </a:cubicBezTo>
                  <a:cubicBezTo>
                    <a:pt x="149" y="412"/>
                    <a:pt x="164" y="480"/>
                    <a:pt x="151" y="496"/>
                  </a:cubicBezTo>
                  <a:cubicBezTo>
                    <a:pt x="138" y="512"/>
                    <a:pt x="78" y="482"/>
                    <a:pt x="61" y="475"/>
                  </a:cubicBezTo>
                  <a:cubicBezTo>
                    <a:pt x="44" y="468"/>
                    <a:pt x="49" y="462"/>
                    <a:pt x="49" y="451"/>
                  </a:cubicBezTo>
                  <a:cubicBezTo>
                    <a:pt x="49" y="440"/>
                    <a:pt x="60" y="430"/>
                    <a:pt x="58" y="406"/>
                  </a:cubicBezTo>
                  <a:cubicBezTo>
                    <a:pt x="56" y="382"/>
                    <a:pt x="35" y="331"/>
                    <a:pt x="37" y="304"/>
                  </a:cubicBezTo>
                  <a:cubicBezTo>
                    <a:pt x="39" y="277"/>
                    <a:pt x="69" y="272"/>
                    <a:pt x="73" y="244"/>
                  </a:cubicBezTo>
                  <a:cubicBezTo>
                    <a:pt x="77" y="216"/>
                    <a:pt x="66" y="175"/>
                    <a:pt x="61" y="136"/>
                  </a:cubicBezTo>
                  <a:cubicBezTo>
                    <a:pt x="56" y="97"/>
                    <a:pt x="45" y="0"/>
                    <a:pt x="40" y="7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1" name="Freeform 158"/>
            <p:cNvSpPr>
              <a:spLocks/>
            </p:cNvSpPr>
            <p:nvPr/>
          </p:nvSpPr>
          <p:spPr bwMode="auto">
            <a:xfrm>
              <a:off x="962" y="1824"/>
              <a:ext cx="33" cy="108"/>
            </a:xfrm>
            <a:custGeom>
              <a:avLst/>
              <a:gdLst>
                <a:gd name="T0" fmla="*/ 16 w 33"/>
                <a:gd name="T1" fmla="*/ 6 h 108"/>
                <a:gd name="T2" fmla="*/ 1 w 33"/>
                <a:gd name="T3" fmla="*/ 48 h 108"/>
                <a:gd name="T4" fmla="*/ 10 w 33"/>
                <a:gd name="T5" fmla="*/ 102 h 108"/>
                <a:gd name="T6" fmla="*/ 31 w 33"/>
                <a:gd name="T7" fmla="*/ 81 h 108"/>
                <a:gd name="T8" fmla="*/ 16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2" name="Freeform 159"/>
            <p:cNvSpPr>
              <a:spLocks/>
            </p:cNvSpPr>
            <p:nvPr/>
          </p:nvSpPr>
          <p:spPr bwMode="auto">
            <a:xfrm rot="1073818">
              <a:off x="1040" y="181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3" name="Freeform 160"/>
            <p:cNvSpPr>
              <a:spLocks/>
            </p:cNvSpPr>
            <p:nvPr/>
          </p:nvSpPr>
          <p:spPr bwMode="auto">
            <a:xfrm rot="-365830">
              <a:off x="1124" y="181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4" name="Freeform 161"/>
            <p:cNvSpPr>
              <a:spLocks/>
            </p:cNvSpPr>
            <p:nvPr/>
          </p:nvSpPr>
          <p:spPr bwMode="auto">
            <a:xfrm rot="-365830">
              <a:off x="1100" y="196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5" name="Freeform 162"/>
            <p:cNvSpPr>
              <a:spLocks/>
            </p:cNvSpPr>
            <p:nvPr/>
          </p:nvSpPr>
          <p:spPr bwMode="auto">
            <a:xfrm flipH="1">
              <a:off x="1168" y="1956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6" name="Freeform 163"/>
            <p:cNvSpPr>
              <a:spLocks/>
            </p:cNvSpPr>
            <p:nvPr/>
          </p:nvSpPr>
          <p:spPr bwMode="auto">
            <a:xfrm rot="560819">
              <a:off x="1196" y="1815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7" name="Freeform 164"/>
            <p:cNvSpPr>
              <a:spLocks/>
            </p:cNvSpPr>
            <p:nvPr/>
          </p:nvSpPr>
          <p:spPr bwMode="auto">
            <a:xfrm>
              <a:off x="714" y="1587"/>
              <a:ext cx="1302" cy="234"/>
            </a:xfrm>
            <a:custGeom>
              <a:avLst/>
              <a:gdLst>
                <a:gd name="T0" fmla="*/ 0 w 1302"/>
                <a:gd name="T1" fmla="*/ 213 h 234"/>
                <a:gd name="T2" fmla="*/ 816 w 1302"/>
                <a:gd name="T3" fmla="*/ 42 h 234"/>
                <a:gd name="T4" fmla="*/ 873 w 1302"/>
                <a:gd name="T5" fmla="*/ 108 h 234"/>
                <a:gd name="T6" fmla="*/ 951 w 1302"/>
                <a:gd name="T7" fmla="*/ 0 h 234"/>
                <a:gd name="T8" fmla="*/ 1237 w 1302"/>
                <a:gd name="T9" fmla="*/ 27 h 234"/>
                <a:gd name="T10" fmla="*/ 1302 w 1302"/>
                <a:gd name="T11" fmla="*/ 90 h 234"/>
                <a:gd name="T12" fmla="*/ 6 w 1302"/>
                <a:gd name="T13" fmla="*/ 234 h 2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02"/>
                <a:gd name="T22" fmla="*/ 0 h 234"/>
                <a:gd name="T23" fmla="*/ 1302 w 1302"/>
                <a:gd name="T24" fmla="*/ 234 h 2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02" h="234">
                  <a:moveTo>
                    <a:pt x="0" y="213"/>
                  </a:moveTo>
                  <a:lnTo>
                    <a:pt x="816" y="42"/>
                  </a:lnTo>
                  <a:lnTo>
                    <a:pt x="873" y="108"/>
                  </a:lnTo>
                  <a:lnTo>
                    <a:pt x="951" y="0"/>
                  </a:lnTo>
                  <a:lnTo>
                    <a:pt x="1237" y="27"/>
                  </a:lnTo>
                  <a:lnTo>
                    <a:pt x="1302" y="90"/>
                  </a:lnTo>
                  <a:lnTo>
                    <a:pt x="6" y="234"/>
                  </a:lnTo>
                </a:path>
              </a:pathLst>
            </a:custGeom>
            <a:gradFill rotWithShape="1">
              <a:gsLst>
                <a:gs pos="0">
                  <a:srgbClr val="FF0000"/>
                </a:gs>
                <a:gs pos="50000">
                  <a:srgbClr val="FF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8" name="Freeform 165"/>
            <p:cNvSpPr>
              <a:spLocks/>
            </p:cNvSpPr>
            <p:nvPr/>
          </p:nvSpPr>
          <p:spPr bwMode="auto">
            <a:xfrm rot="-1149410">
              <a:off x="1817" y="175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59" name="Freeform 166"/>
            <p:cNvSpPr>
              <a:spLocks/>
            </p:cNvSpPr>
            <p:nvPr/>
          </p:nvSpPr>
          <p:spPr bwMode="auto">
            <a:xfrm rot="20450590" flipH="1">
              <a:off x="1846" y="1641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0" name="Freeform 167"/>
            <p:cNvSpPr>
              <a:spLocks/>
            </p:cNvSpPr>
            <p:nvPr/>
          </p:nvSpPr>
          <p:spPr bwMode="auto">
            <a:xfrm rot="-1149410">
              <a:off x="1724" y="1731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" name="Freeform 168"/>
            <p:cNvSpPr>
              <a:spLocks/>
            </p:cNvSpPr>
            <p:nvPr/>
          </p:nvSpPr>
          <p:spPr bwMode="auto">
            <a:xfrm rot="-1149410">
              <a:off x="1835" y="1926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" name="Freeform 169"/>
            <p:cNvSpPr>
              <a:spLocks/>
            </p:cNvSpPr>
            <p:nvPr/>
          </p:nvSpPr>
          <p:spPr bwMode="auto">
            <a:xfrm rot="-1149410">
              <a:off x="1760" y="195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3" name="Freeform 170"/>
            <p:cNvSpPr>
              <a:spLocks/>
            </p:cNvSpPr>
            <p:nvPr/>
          </p:nvSpPr>
          <p:spPr bwMode="auto">
            <a:xfrm rot="-1149410">
              <a:off x="1679" y="1989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4" name="Freeform 171"/>
            <p:cNvSpPr>
              <a:spLocks/>
            </p:cNvSpPr>
            <p:nvPr/>
          </p:nvSpPr>
          <p:spPr bwMode="auto">
            <a:xfrm rot="-1149410">
              <a:off x="1601" y="202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5" name="Freeform 172"/>
            <p:cNvSpPr>
              <a:spLocks/>
            </p:cNvSpPr>
            <p:nvPr/>
          </p:nvSpPr>
          <p:spPr bwMode="auto">
            <a:xfrm rot="-1149410">
              <a:off x="1532" y="204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Freeform 173"/>
            <p:cNvSpPr>
              <a:spLocks/>
            </p:cNvSpPr>
            <p:nvPr/>
          </p:nvSpPr>
          <p:spPr bwMode="auto">
            <a:xfrm flipH="1">
              <a:off x="1228" y="2064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Freeform 174"/>
            <p:cNvSpPr>
              <a:spLocks/>
            </p:cNvSpPr>
            <p:nvPr/>
          </p:nvSpPr>
          <p:spPr bwMode="auto">
            <a:xfrm flipH="1">
              <a:off x="1306" y="2064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Freeform 175"/>
            <p:cNvSpPr>
              <a:spLocks/>
            </p:cNvSpPr>
            <p:nvPr/>
          </p:nvSpPr>
          <p:spPr bwMode="auto">
            <a:xfrm flipH="1">
              <a:off x="1411" y="2061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Freeform 176"/>
            <p:cNvSpPr>
              <a:spLocks/>
            </p:cNvSpPr>
            <p:nvPr/>
          </p:nvSpPr>
          <p:spPr bwMode="auto">
            <a:xfrm flipH="1">
              <a:off x="1549" y="2169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Freeform 177"/>
            <p:cNvSpPr>
              <a:spLocks/>
            </p:cNvSpPr>
            <p:nvPr/>
          </p:nvSpPr>
          <p:spPr bwMode="auto">
            <a:xfrm flipH="1">
              <a:off x="1246" y="1845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Freeform 178"/>
            <p:cNvSpPr>
              <a:spLocks/>
            </p:cNvSpPr>
            <p:nvPr/>
          </p:nvSpPr>
          <p:spPr bwMode="auto">
            <a:xfrm rot="891977">
              <a:off x="1310" y="187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Freeform 179"/>
            <p:cNvSpPr>
              <a:spLocks/>
            </p:cNvSpPr>
            <p:nvPr/>
          </p:nvSpPr>
          <p:spPr bwMode="auto">
            <a:xfrm rot="-365830">
              <a:off x="1361" y="1884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Freeform 180"/>
            <p:cNvSpPr>
              <a:spLocks/>
            </p:cNvSpPr>
            <p:nvPr/>
          </p:nvSpPr>
          <p:spPr bwMode="auto">
            <a:xfrm rot="-365830">
              <a:off x="1610" y="186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Freeform 181"/>
            <p:cNvSpPr>
              <a:spLocks/>
            </p:cNvSpPr>
            <p:nvPr/>
          </p:nvSpPr>
          <p:spPr bwMode="auto">
            <a:xfrm rot="-1149410">
              <a:off x="1676" y="186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5" name="Freeform 182"/>
            <p:cNvSpPr>
              <a:spLocks/>
            </p:cNvSpPr>
            <p:nvPr/>
          </p:nvSpPr>
          <p:spPr bwMode="auto">
            <a:xfrm rot="-365830">
              <a:off x="1418" y="1887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6" name="Freeform 183"/>
            <p:cNvSpPr>
              <a:spLocks/>
            </p:cNvSpPr>
            <p:nvPr/>
          </p:nvSpPr>
          <p:spPr bwMode="auto">
            <a:xfrm rot="891977">
              <a:off x="1466" y="189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7" name="Freeform 184"/>
            <p:cNvSpPr>
              <a:spLocks/>
            </p:cNvSpPr>
            <p:nvPr/>
          </p:nvSpPr>
          <p:spPr bwMode="auto">
            <a:xfrm rot="-365830">
              <a:off x="1514" y="189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Freeform 185"/>
            <p:cNvSpPr>
              <a:spLocks/>
            </p:cNvSpPr>
            <p:nvPr/>
          </p:nvSpPr>
          <p:spPr bwMode="auto">
            <a:xfrm rot="-365830">
              <a:off x="1556" y="1881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Freeform 186"/>
            <p:cNvSpPr>
              <a:spLocks/>
            </p:cNvSpPr>
            <p:nvPr/>
          </p:nvSpPr>
          <p:spPr bwMode="auto">
            <a:xfrm rot="-1149410">
              <a:off x="1691" y="1797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Freeform 187"/>
            <p:cNvSpPr>
              <a:spLocks/>
            </p:cNvSpPr>
            <p:nvPr/>
          </p:nvSpPr>
          <p:spPr bwMode="auto">
            <a:xfrm rot="-1149410">
              <a:off x="1919" y="180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1" name="Freeform 188"/>
            <p:cNvSpPr>
              <a:spLocks/>
            </p:cNvSpPr>
            <p:nvPr/>
          </p:nvSpPr>
          <p:spPr bwMode="auto">
            <a:xfrm flipH="1">
              <a:off x="1468" y="2061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84" name="Group 152"/>
          <p:cNvGrpSpPr>
            <a:grpSpLocks/>
          </p:cNvGrpSpPr>
          <p:nvPr/>
        </p:nvGrpSpPr>
        <p:grpSpPr bwMode="auto">
          <a:xfrm rot="1980592">
            <a:off x="2947250" y="2777357"/>
            <a:ext cx="1797050" cy="862013"/>
            <a:chOff x="580" y="1584"/>
            <a:chExt cx="1580" cy="767"/>
          </a:xfrm>
        </p:grpSpPr>
        <p:sp>
          <p:nvSpPr>
            <p:cNvPr id="85" name="Freeform 153"/>
            <p:cNvSpPr>
              <a:spLocks/>
            </p:cNvSpPr>
            <p:nvPr/>
          </p:nvSpPr>
          <p:spPr bwMode="auto">
            <a:xfrm>
              <a:off x="580" y="1808"/>
              <a:ext cx="940" cy="543"/>
            </a:xfrm>
            <a:custGeom>
              <a:avLst/>
              <a:gdLst>
                <a:gd name="T0" fmla="*/ 116 w 940"/>
                <a:gd name="T1" fmla="*/ 0 h 543"/>
                <a:gd name="T2" fmla="*/ 36 w 940"/>
                <a:gd name="T3" fmla="*/ 376 h 543"/>
                <a:gd name="T4" fmla="*/ 332 w 940"/>
                <a:gd name="T5" fmla="*/ 520 h 543"/>
                <a:gd name="T6" fmla="*/ 940 w 940"/>
                <a:gd name="T7" fmla="*/ 512 h 5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0"/>
                <a:gd name="T13" fmla="*/ 0 h 543"/>
                <a:gd name="T14" fmla="*/ 940 w 940"/>
                <a:gd name="T15" fmla="*/ 543 h 5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0" h="543">
                  <a:moveTo>
                    <a:pt x="116" y="0"/>
                  </a:moveTo>
                  <a:cubicBezTo>
                    <a:pt x="103" y="63"/>
                    <a:pt x="0" y="289"/>
                    <a:pt x="36" y="376"/>
                  </a:cubicBezTo>
                  <a:cubicBezTo>
                    <a:pt x="72" y="463"/>
                    <a:pt x="181" y="497"/>
                    <a:pt x="332" y="520"/>
                  </a:cubicBezTo>
                  <a:cubicBezTo>
                    <a:pt x="483" y="543"/>
                    <a:pt x="813" y="514"/>
                    <a:pt x="940" y="512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86" name="Group 154"/>
            <p:cNvGrpSpPr>
              <a:grpSpLocks/>
            </p:cNvGrpSpPr>
            <p:nvPr/>
          </p:nvGrpSpPr>
          <p:grpSpPr bwMode="auto">
            <a:xfrm>
              <a:off x="704" y="1584"/>
              <a:ext cx="1456" cy="756"/>
              <a:chOff x="704" y="1584"/>
              <a:chExt cx="1456" cy="756"/>
            </a:xfrm>
          </p:grpSpPr>
          <p:sp>
            <p:nvSpPr>
              <p:cNvPr id="119" name="Freeform 155"/>
              <p:cNvSpPr>
                <a:spLocks/>
              </p:cNvSpPr>
              <p:nvPr/>
            </p:nvSpPr>
            <p:spPr bwMode="auto">
              <a:xfrm>
                <a:off x="704" y="1632"/>
                <a:ext cx="1440" cy="708"/>
              </a:xfrm>
              <a:custGeom>
                <a:avLst/>
                <a:gdLst>
                  <a:gd name="T0" fmla="*/ 0 w 1440"/>
                  <a:gd name="T1" fmla="*/ 176 h 708"/>
                  <a:gd name="T2" fmla="*/ 360 w 1440"/>
                  <a:gd name="T3" fmla="*/ 608 h 708"/>
                  <a:gd name="T4" fmla="*/ 848 w 1440"/>
                  <a:gd name="T5" fmla="*/ 680 h 708"/>
                  <a:gd name="T6" fmla="*/ 1272 w 1440"/>
                  <a:gd name="T7" fmla="*/ 440 h 708"/>
                  <a:gd name="T8" fmla="*/ 1440 w 1440"/>
                  <a:gd name="T9" fmla="*/ 0 h 7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08"/>
                  <a:gd name="T17" fmla="*/ 1440 w 1440"/>
                  <a:gd name="T18" fmla="*/ 708 h 7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08">
                    <a:moveTo>
                      <a:pt x="0" y="176"/>
                    </a:moveTo>
                    <a:cubicBezTo>
                      <a:pt x="57" y="248"/>
                      <a:pt x="219" y="524"/>
                      <a:pt x="360" y="608"/>
                    </a:cubicBezTo>
                    <a:cubicBezTo>
                      <a:pt x="501" y="692"/>
                      <a:pt x="696" y="708"/>
                      <a:pt x="848" y="680"/>
                    </a:cubicBezTo>
                    <a:cubicBezTo>
                      <a:pt x="1000" y="652"/>
                      <a:pt x="1173" y="553"/>
                      <a:pt x="1272" y="440"/>
                    </a:cubicBezTo>
                    <a:cubicBezTo>
                      <a:pt x="1371" y="327"/>
                      <a:pt x="1405" y="92"/>
                      <a:pt x="1440" y="0"/>
                    </a:cubicBezTo>
                  </a:path>
                </a:pathLst>
              </a:custGeom>
              <a:gradFill rotWithShape="1">
                <a:gsLst>
                  <a:gs pos="0">
                    <a:srgbClr val="FF9999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" name="Freeform 156"/>
              <p:cNvSpPr>
                <a:spLocks/>
              </p:cNvSpPr>
              <p:nvPr/>
            </p:nvSpPr>
            <p:spPr bwMode="auto">
              <a:xfrm>
                <a:off x="712" y="1584"/>
                <a:ext cx="1448" cy="216"/>
              </a:xfrm>
              <a:custGeom>
                <a:avLst/>
                <a:gdLst>
                  <a:gd name="T0" fmla="*/ 0 w 1448"/>
                  <a:gd name="T1" fmla="*/ 216 h 216"/>
                  <a:gd name="T2" fmla="*/ 424 w 1448"/>
                  <a:gd name="T3" fmla="*/ 120 h 216"/>
                  <a:gd name="T4" fmla="*/ 816 w 1448"/>
                  <a:gd name="T5" fmla="*/ 40 h 216"/>
                  <a:gd name="T6" fmla="*/ 880 w 1448"/>
                  <a:gd name="T7" fmla="*/ 96 h 216"/>
                  <a:gd name="T8" fmla="*/ 952 w 1448"/>
                  <a:gd name="T9" fmla="*/ 0 h 216"/>
                  <a:gd name="T10" fmla="*/ 1448 w 1448"/>
                  <a:gd name="T11" fmla="*/ 48 h 2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48"/>
                  <a:gd name="T19" fmla="*/ 0 h 216"/>
                  <a:gd name="T20" fmla="*/ 1448 w 1448"/>
                  <a:gd name="T21" fmla="*/ 216 h 2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48" h="216">
                    <a:moveTo>
                      <a:pt x="0" y="216"/>
                    </a:moveTo>
                    <a:lnTo>
                      <a:pt x="424" y="120"/>
                    </a:lnTo>
                    <a:lnTo>
                      <a:pt x="816" y="40"/>
                    </a:lnTo>
                    <a:lnTo>
                      <a:pt x="880" y="96"/>
                    </a:lnTo>
                    <a:lnTo>
                      <a:pt x="952" y="0"/>
                    </a:lnTo>
                    <a:lnTo>
                      <a:pt x="1448" y="48"/>
                    </a:lnTo>
                  </a:path>
                </a:pathLst>
              </a:custGeom>
              <a:gradFill rotWithShape="1">
                <a:gsLst>
                  <a:gs pos="0">
                    <a:srgbClr val="FF9999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87" name="Freeform 157"/>
            <p:cNvSpPr>
              <a:spLocks/>
            </p:cNvSpPr>
            <p:nvPr/>
          </p:nvSpPr>
          <p:spPr bwMode="auto">
            <a:xfrm>
              <a:off x="665" y="1799"/>
              <a:ext cx="341" cy="534"/>
            </a:xfrm>
            <a:custGeom>
              <a:avLst/>
              <a:gdLst>
                <a:gd name="T0" fmla="*/ 40 w 341"/>
                <a:gd name="T1" fmla="*/ 7 h 534"/>
                <a:gd name="T2" fmla="*/ 31 w 341"/>
                <a:gd name="T3" fmla="*/ 180 h 534"/>
                <a:gd name="T4" fmla="*/ 10 w 341"/>
                <a:gd name="T5" fmla="*/ 382 h 534"/>
                <a:gd name="T6" fmla="*/ 34 w 341"/>
                <a:gd name="T7" fmla="*/ 466 h 534"/>
                <a:gd name="T8" fmla="*/ 217 w 341"/>
                <a:gd name="T9" fmla="*/ 514 h 534"/>
                <a:gd name="T10" fmla="*/ 340 w 341"/>
                <a:gd name="T11" fmla="*/ 517 h 534"/>
                <a:gd name="T12" fmla="*/ 223 w 341"/>
                <a:gd name="T13" fmla="*/ 409 h 534"/>
                <a:gd name="T14" fmla="*/ 178 w 341"/>
                <a:gd name="T15" fmla="*/ 307 h 534"/>
                <a:gd name="T16" fmla="*/ 124 w 341"/>
                <a:gd name="T17" fmla="*/ 214 h 534"/>
                <a:gd name="T18" fmla="*/ 88 w 341"/>
                <a:gd name="T19" fmla="*/ 136 h 534"/>
                <a:gd name="T20" fmla="*/ 49 w 341"/>
                <a:gd name="T21" fmla="*/ 43 h 534"/>
                <a:gd name="T22" fmla="*/ 106 w 341"/>
                <a:gd name="T23" fmla="*/ 295 h 534"/>
                <a:gd name="T24" fmla="*/ 142 w 341"/>
                <a:gd name="T25" fmla="*/ 379 h 534"/>
                <a:gd name="T26" fmla="*/ 151 w 341"/>
                <a:gd name="T27" fmla="*/ 496 h 534"/>
                <a:gd name="T28" fmla="*/ 61 w 341"/>
                <a:gd name="T29" fmla="*/ 475 h 534"/>
                <a:gd name="T30" fmla="*/ 49 w 341"/>
                <a:gd name="T31" fmla="*/ 451 h 534"/>
                <a:gd name="T32" fmla="*/ 58 w 341"/>
                <a:gd name="T33" fmla="*/ 406 h 534"/>
                <a:gd name="T34" fmla="*/ 37 w 341"/>
                <a:gd name="T35" fmla="*/ 304 h 534"/>
                <a:gd name="T36" fmla="*/ 73 w 341"/>
                <a:gd name="T37" fmla="*/ 244 h 534"/>
                <a:gd name="T38" fmla="*/ 61 w 341"/>
                <a:gd name="T39" fmla="*/ 136 h 534"/>
                <a:gd name="T40" fmla="*/ 40 w 341"/>
                <a:gd name="T41" fmla="*/ 7 h 5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41"/>
                <a:gd name="T64" fmla="*/ 0 h 534"/>
                <a:gd name="T65" fmla="*/ 341 w 341"/>
                <a:gd name="T66" fmla="*/ 534 h 5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41" h="534">
                  <a:moveTo>
                    <a:pt x="40" y="7"/>
                  </a:moveTo>
                  <a:cubicBezTo>
                    <a:pt x="35" y="14"/>
                    <a:pt x="36" y="118"/>
                    <a:pt x="31" y="180"/>
                  </a:cubicBezTo>
                  <a:cubicBezTo>
                    <a:pt x="26" y="242"/>
                    <a:pt x="9" y="334"/>
                    <a:pt x="10" y="382"/>
                  </a:cubicBezTo>
                  <a:cubicBezTo>
                    <a:pt x="11" y="430"/>
                    <a:pt x="0" y="444"/>
                    <a:pt x="34" y="466"/>
                  </a:cubicBezTo>
                  <a:cubicBezTo>
                    <a:pt x="68" y="488"/>
                    <a:pt x="166" y="505"/>
                    <a:pt x="217" y="514"/>
                  </a:cubicBezTo>
                  <a:cubicBezTo>
                    <a:pt x="268" y="523"/>
                    <a:pt x="339" y="534"/>
                    <a:pt x="340" y="517"/>
                  </a:cubicBezTo>
                  <a:cubicBezTo>
                    <a:pt x="341" y="500"/>
                    <a:pt x="250" y="444"/>
                    <a:pt x="223" y="409"/>
                  </a:cubicBezTo>
                  <a:cubicBezTo>
                    <a:pt x="196" y="374"/>
                    <a:pt x="194" y="339"/>
                    <a:pt x="178" y="307"/>
                  </a:cubicBezTo>
                  <a:cubicBezTo>
                    <a:pt x="162" y="275"/>
                    <a:pt x="139" y="243"/>
                    <a:pt x="124" y="214"/>
                  </a:cubicBezTo>
                  <a:cubicBezTo>
                    <a:pt x="109" y="185"/>
                    <a:pt x="100" y="164"/>
                    <a:pt x="88" y="136"/>
                  </a:cubicBezTo>
                  <a:cubicBezTo>
                    <a:pt x="76" y="108"/>
                    <a:pt x="46" y="17"/>
                    <a:pt x="49" y="43"/>
                  </a:cubicBezTo>
                  <a:cubicBezTo>
                    <a:pt x="52" y="69"/>
                    <a:pt x="91" y="239"/>
                    <a:pt x="106" y="295"/>
                  </a:cubicBezTo>
                  <a:cubicBezTo>
                    <a:pt x="121" y="351"/>
                    <a:pt x="135" y="346"/>
                    <a:pt x="142" y="379"/>
                  </a:cubicBezTo>
                  <a:cubicBezTo>
                    <a:pt x="149" y="412"/>
                    <a:pt x="164" y="480"/>
                    <a:pt x="151" y="496"/>
                  </a:cubicBezTo>
                  <a:cubicBezTo>
                    <a:pt x="138" y="512"/>
                    <a:pt x="78" y="482"/>
                    <a:pt x="61" y="475"/>
                  </a:cubicBezTo>
                  <a:cubicBezTo>
                    <a:pt x="44" y="468"/>
                    <a:pt x="49" y="462"/>
                    <a:pt x="49" y="451"/>
                  </a:cubicBezTo>
                  <a:cubicBezTo>
                    <a:pt x="49" y="440"/>
                    <a:pt x="60" y="430"/>
                    <a:pt x="58" y="406"/>
                  </a:cubicBezTo>
                  <a:cubicBezTo>
                    <a:pt x="56" y="382"/>
                    <a:pt x="35" y="331"/>
                    <a:pt x="37" y="304"/>
                  </a:cubicBezTo>
                  <a:cubicBezTo>
                    <a:pt x="39" y="277"/>
                    <a:pt x="69" y="272"/>
                    <a:pt x="73" y="244"/>
                  </a:cubicBezTo>
                  <a:cubicBezTo>
                    <a:pt x="77" y="216"/>
                    <a:pt x="66" y="175"/>
                    <a:pt x="61" y="136"/>
                  </a:cubicBezTo>
                  <a:cubicBezTo>
                    <a:pt x="56" y="97"/>
                    <a:pt x="45" y="0"/>
                    <a:pt x="40" y="7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8" name="Freeform 158"/>
            <p:cNvSpPr>
              <a:spLocks/>
            </p:cNvSpPr>
            <p:nvPr/>
          </p:nvSpPr>
          <p:spPr bwMode="auto">
            <a:xfrm>
              <a:off x="962" y="1824"/>
              <a:ext cx="33" cy="108"/>
            </a:xfrm>
            <a:custGeom>
              <a:avLst/>
              <a:gdLst>
                <a:gd name="T0" fmla="*/ 16 w 33"/>
                <a:gd name="T1" fmla="*/ 6 h 108"/>
                <a:gd name="T2" fmla="*/ 1 w 33"/>
                <a:gd name="T3" fmla="*/ 48 h 108"/>
                <a:gd name="T4" fmla="*/ 10 w 33"/>
                <a:gd name="T5" fmla="*/ 102 h 108"/>
                <a:gd name="T6" fmla="*/ 31 w 33"/>
                <a:gd name="T7" fmla="*/ 81 h 108"/>
                <a:gd name="T8" fmla="*/ 16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9" name="Freeform 159"/>
            <p:cNvSpPr>
              <a:spLocks/>
            </p:cNvSpPr>
            <p:nvPr/>
          </p:nvSpPr>
          <p:spPr bwMode="auto">
            <a:xfrm rot="1073818">
              <a:off x="1040" y="181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0" name="Freeform 160"/>
            <p:cNvSpPr>
              <a:spLocks/>
            </p:cNvSpPr>
            <p:nvPr/>
          </p:nvSpPr>
          <p:spPr bwMode="auto">
            <a:xfrm rot="-365830">
              <a:off x="1124" y="181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1" name="Freeform 161"/>
            <p:cNvSpPr>
              <a:spLocks/>
            </p:cNvSpPr>
            <p:nvPr/>
          </p:nvSpPr>
          <p:spPr bwMode="auto">
            <a:xfrm rot="-365830">
              <a:off x="1100" y="196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2" name="Freeform 162"/>
            <p:cNvSpPr>
              <a:spLocks/>
            </p:cNvSpPr>
            <p:nvPr/>
          </p:nvSpPr>
          <p:spPr bwMode="auto">
            <a:xfrm flipH="1">
              <a:off x="1168" y="1956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3" name="Freeform 163"/>
            <p:cNvSpPr>
              <a:spLocks/>
            </p:cNvSpPr>
            <p:nvPr/>
          </p:nvSpPr>
          <p:spPr bwMode="auto">
            <a:xfrm rot="560819">
              <a:off x="1196" y="1815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4" name="Freeform 164"/>
            <p:cNvSpPr>
              <a:spLocks/>
            </p:cNvSpPr>
            <p:nvPr/>
          </p:nvSpPr>
          <p:spPr bwMode="auto">
            <a:xfrm>
              <a:off x="714" y="1587"/>
              <a:ext cx="1302" cy="234"/>
            </a:xfrm>
            <a:custGeom>
              <a:avLst/>
              <a:gdLst>
                <a:gd name="T0" fmla="*/ 0 w 1302"/>
                <a:gd name="T1" fmla="*/ 213 h 234"/>
                <a:gd name="T2" fmla="*/ 816 w 1302"/>
                <a:gd name="T3" fmla="*/ 42 h 234"/>
                <a:gd name="T4" fmla="*/ 873 w 1302"/>
                <a:gd name="T5" fmla="*/ 108 h 234"/>
                <a:gd name="T6" fmla="*/ 951 w 1302"/>
                <a:gd name="T7" fmla="*/ 0 h 234"/>
                <a:gd name="T8" fmla="*/ 1237 w 1302"/>
                <a:gd name="T9" fmla="*/ 27 h 234"/>
                <a:gd name="T10" fmla="*/ 1302 w 1302"/>
                <a:gd name="T11" fmla="*/ 90 h 234"/>
                <a:gd name="T12" fmla="*/ 6 w 1302"/>
                <a:gd name="T13" fmla="*/ 234 h 2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02"/>
                <a:gd name="T22" fmla="*/ 0 h 234"/>
                <a:gd name="T23" fmla="*/ 1302 w 1302"/>
                <a:gd name="T24" fmla="*/ 234 h 2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02" h="234">
                  <a:moveTo>
                    <a:pt x="0" y="213"/>
                  </a:moveTo>
                  <a:lnTo>
                    <a:pt x="816" y="42"/>
                  </a:lnTo>
                  <a:lnTo>
                    <a:pt x="873" y="108"/>
                  </a:lnTo>
                  <a:lnTo>
                    <a:pt x="951" y="0"/>
                  </a:lnTo>
                  <a:lnTo>
                    <a:pt x="1237" y="27"/>
                  </a:lnTo>
                  <a:lnTo>
                    <a:pt x="1302" y="90"/>
                  </a:lnTo>
                  <a:lnTo>
                    <a:pt x="6" y="234"/>
                  </a:lnTo>
                </a:path>
              </a:pathLst>
            </a:custGeom>
            <a:gradFill rotWithShape="1">
              <a:gsLst>
                <a:gs pos="0">
                  <a:srgbClr val="FF0000"/>
                </a:gs>
                <a:gs pos="50000">
                  <a:srgbClr val="FF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5" name="Freeform 165"/>
            <p:cNvSpPr>
              <a:spLocks/>
            </p:cNvSpPr>
            <p:nvPr/>
          </p:nvSpPr>
          <p:spPr bwMode="auto">
            <a:xfrm rot="-1149410">
              <a:off x="1817" y="175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6" name="Freeform 166"/>
            <p:cNvSpPr>
              <a:spLocks/>
            </p:cNvSpPr>
            <p:nvPr/>
          </p:nvSpPr>
          <p:spPr bwMode="auto">
            <a:xfrm rot="20450590" flipH="1">
              <a:off x="1846" y="1641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7" name="Freeform 167"/>
            <p:cNvSpPr>
              <a:spLocks/>
            </p:cNvSpPr>
            <p:nvPr/>
          </p:nvSpPr>
          <p:spPr bwMode="auto">
            <a:xfrm rot="-1149410">
              <a:off x="1724" y="1731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8" name="Freeform 168"/>
            <p:cNvSpPr>
              <a:spLocks/>
            </p:cNvSpPr>
            <p:nvPr/>
          </p:nvSpPr>
          <p:spPr bwMode="auto">
            <a:xfrm rot="-1149410">
              <a:off x="1835" y="1926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99" name="Freeform 169"/>
            <p:cNvSpPr>
              <a:spLocks/>
            </p:cNvSpPr>
            <p:nvPr/>
          </p:nvSpPr>
          <p:spPr bwMode="auto">
            <a:xfrm rot="-1149410">
              <a:off x="1760" y="195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0" name="Freeform 170"/>
            <p:cNvSpPr>
              <a:spLocks/>
            </p:cNvSpPr>
            <p:nvPr/>
          </p:nvSpPr>
          <p:spPr bwMode="auto">
            <a:xfrm rot="-1149410">
              <a:off x="1679" y="1989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1" name="Freeform 171"/>
            <p:cNvSpPr>
              <a:spLocks/>
            </p:cNvSpPr>
            <p:nvPr/>
          </p:nvSpPr>
          <p:spPr bwMode="auto">
            <a:xfrm rot="-1149410">
              <a:off x="1601" y="202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2" name="Freeform 172"/>
            <p:cNvSpPr>
              <a:spLocks/>
            </p:cNvSpPr>
            <p:nvPr/>
          </p:nvSpPr>
          <p:spPr bwMode="auto">
            <a:xfrm rot="-1149410">
              <a:off x="1532" y="204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3" name="Freeform 173"/>
            <p:cNvSpPr>
              <a:spLocks/>
            </p:cNvSpPr>
            <p:nvPr/>
          </p:nvSpPr>
          <p:spPr bwMode="auto">
            <a:xfrm flipH="1">
              <a:off x="1228" y="2064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4" name="Freeform 174"/>
            <p:cNvSpPr>
              <a:spLocks/>
            </p:cNvSpPr>
            <p:nvPr/>
          </p:nvSpPr>
          <p:spPr bwMode="auto">
            <a:xfrm flipH="1">
              <a:off x="1306" y="2064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5" name="Freeform 175"/>
            <p:cNvSpPr>
              <a:spLocks/>
            </p:cNvSpPr>
            <p:nvPr/>
          </p:nvSpPr>
          <p:spPr bwMode="auto">
            <a:xfrm flipH="1">
              <a:off x="1411" y="2061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6" name="Freeform 176"/>
            <p:cNvSpPr>
              <a:spLocks/>
            </p:cNvSpPr>
            <p:nvPr/>
          </p:nvSpPr>
          <p:spPr bwMode="auto">
            <a:xfrm flipH="1">
              <a:off x="1549" y="2169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7" name="Freeform 177"/>
            <p:cNvSpPr>
              <a:spLocks/>
            </p:cNvSpPr>
            <p:nvPr/>
          </p:nvSpPr>
          <p:spPr bwMode="auto">
            <a:xfrm flipH="1">
              <a:off x="1246" y="1845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8" name="Freeform 178"/>
            <p:cNvSpPr>
              <a:spLocks/>
            </p:cNvSpPr>
            <p:nvPr/>
          </p:nvSpPr>
          <p:spPr bwMode="auto">
            <a:xfrm rot="891977">
              <a:off x="1310" y="187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09" name="Freeform 179"/>
            <p:cNvSpPr>
              <a:spLocks/>
            </p:cNvSpPr>
            <p:nvPr/>
          </p:nvSpPr>
          <p:spPr bwMode="auto">
            <a:xfrm rot="-365830">
              <a:off x="1361" y="1884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0" name="Freeform 180"/>
            <p:cNvSpPr>
              <a:spLocks/>
            </p:cNvSpPr>
            <p:nvPr/>
          </p:nvSpPr>
          <p:spPr bwMode="auto">
            <a:xfrm rot="-365830">
              <a:off x="1610" y="186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1" name="Freeform 181"/>
            <p:cNvSpPr>
              <a:spLocks/>
            </p:cNvSpPr>
            <p:nvPr/>
          </p:nvSpPr>
          <p:spPr bwMode="auto">
            <a:xfrm rot="-1149410">
              <a:off x="1676" y="186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2" name="Freeform 182"/>
            <p:cNvSpPr>
              <a:spLocks/>
            </p:cNvSpPr>
            <p:nvPr/>
          </p:nvSpPr>
          <p:spPr bwMode="auto">
            <a:xfrm rot="-365830">
              <a:off x="1418" y="1887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3" name="Freeform 183"/>
            <p:cNvSpPr>
              <a:spLocks/>
            </p:cNvSpPr>
            <p:nvPr/>
          </p:nvSpPr>
          <p:spPr bwMode="auto">
            <a:xfrm rot="891977">
              <a:off x="1466" y="189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4" name="Freeform 184"/>
            <p:cNvSpPr>
              <a:spLocks/>
            </p:cNvSpPr>
            <p:nvPr/>
          </p:nvSpPr>
          <p:spPr bwMode="auto">
            <a:xfrm rot="-365830">
              <a:off x="1514" y="189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5" name="Freeform 185"/>
            <p:cNvSpPr>
              <a:spLocks/>
            </p:cNvSpPr>
            <p:nvPr/>
          </p:nvSpPr>
          <p:spPr bwMode="auto">
            <a:xfrm rot="-365830">
              <a:off x="1556" y="1881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6" name="Freeform 186"/>
            <p:cNvSpPr>
              <a:spLocks/>
            </p:cNvSpPr>
            <p:nvPr/>
          </p:nvSpPr>
          <p:spPr bwMode="auto">
            <a:xfrm rot="-1149410">
              <a:off x="1691" y="1797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7" name="Freeform 187"/>
            <p:cNvSpPr>
              <a:spLocks/>
            </p:cNvSpPr>
            <p:nvPr/>
          </p:nvSpPr>
          <p:spPr bwMode="auto">
            <a:xfrm rot="-1149410">
              <a:off x="1919" y="180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18" name="Freeform 188"/>
            <p:cNvSpPr>
              <a:spLocks/>
            </p:cNvSpPr>
            <p:nvPr/>
          </p:nvSpPr>
          <p:spPr bwMode="auto">
            <a:xfrm flipH="1">
              <a:off x="1468" y="2061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21" name="Group 41"/>
          <p:cNvGrpSpPr>
            <a:grpSpLocks/>
          </p:cNvGrpSpPr>
          <p:nvPr/>
        </p:nvGrpSpPr>
        <p:grpSpPr bwMode="auto">
          <a:xfrm flipH="1">
            <a:off x="4929190" y="3857628"/>
            <a:ext cx="1797050" cy="862013"/>
            <a:chOff x="580" y="1584"/>
            <a:chExt cx="1580" cy="767"/>
          </a:xfrm>
        </p:grpSpPr>
        <p:sp>
          <p:nvSpPr>
            <p:cNvPr id="122" name="Freeform 42"/>
            <p:cNvSpPr>
              <a:spLocks/>
            </p:cNvSpPr>
            <p:nvPr/>
          </p:nvSpPr>
          <p:spPr bwMode="auto">
            <a:xfrm>
              <a:off x="580" y="1808"/>
              <a:ext cx="940" cy="543"/>
            </a:xfrm>
            <a:custGeom>
              <a:avLst/>
              <a:gdLst>
                <a:gd name="T0" fmla="*/ 116 w 940"/>
                <a:gd name="T1" fmla="*/ 0 h 543"/>
                <a:gd name="T2" fmla="*/ 36 w 940"/>
                <a:gd name="T3" fmla="*/ 376 h 543"/>
                <a:gd name="T4" fmla="*/ 332 w 940"/>
                <a:gd name="T5" fmla="*/ 520 h 543"/>
                <a:gd name="T6" fmla="*/ 940 w 940"/>
                <a:gd name="T7" fmla="*/ 512 h 5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0"/>
                <a:gd name="T13" fmla="*/ 0 h 543"/>
                <a:gd name="T14" fmla="*/ 940 w 940"/>
                <a:gd name="T15" fmla="*/ 543 h 5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0" h="543">
                  <a:moveTo>
                    <a:pt x="116" y="0"/>
                  </a:moveTo>
                  <a:cubicBezTo>
                    <a:pt x="103" y="63"/>
                    <a:pt x="0" y="289"/>
                    <a:pt x="36" y="376"/>
                  </a:cubicBezTo>
                  <a:cubicBezTo>
                    <a:pt x="72" y="463"/>
                    <a:pt x="181" y="497"/>
                    <a:pt x="332" y="520"/>
                  </a:cubicBezTo>
                  <a:cubicBezTo>
                    <a:pt x="483" y="543"/>
                    <a:pt x="813" y="514"/>
                    <a:pt x="940" y="512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23" name="Group 43"/>
            <p:cNvGrpSpPr>
              <a:grpSpLocks/>
            </p:cNvGrpSpPr>
            <p:nvPr/>
          </p:nvGrpSpPr>
          <p:grpSpPr bwMode="auto">
            <a:xfrm>
              <a:off x="704" y="1584"/>
              <a:ext cx="1456" cy="756"/>
              <a:chOff x="704" y="1584"/>
              <a:chExt cx="1456" cy="756"/>
            </a:xfrm>
          </p:grpSpPr>
          <p:sp>
            <p:nvSpPr>
              <p:cNvPr id="156" name="Freeform 44"/>
              <p:cNvSpPr>
                <a:spLocks/>
              </p:cNvSpPr>
              <p:nvPr/>
            </p:nvSpPr>
            <p:spPr bwMode="auto">
              <a:xfrm>
                <a:off x="704" y="1632"/>
                <a:ext cx="1440" cy="708"/>
              </a:xfrm>
              <a:custGeom>
                <a:avLst/>
                <a:gdLst>
                  <a:gd name="T0" fmla="*/ 0 w 1440"/>
                  <a:gd name="T1" fmla="*/ 176 h 708"/>
                  <a:gd name="T2" fmla="*/ 360 w 1440"/>
                  <a:gd name="T3" fmla="*/ 608 h 708"/>
                  <a:gd name="T4" fmla="*/ 848 w 1440"/>
                  <a:gd name="T5" fmla="*/ 680 h 708"/>
                  <a:gd name="T6" fmla="*/ 1272 w 1440"/>
                  <a:gd name="T7" fmla="*/ 440 h 708"/>
                  <a:gd name="T8" fmla="*/ 1440 w 1440"/>
                  <a:gd name="T9" fmla="*/ 0 h 7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08"/>
                  <a:gd name="T17" fmla="*/ 1440 w 1440"/>
                  <a:gd name="T18" fmla="*/ 708 h 7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08">
                    <a:moveTo>
                      <a:pt x="0" y="176"/>
                    </a:moveTo>
                    <a:cubicBezTo>
                      <a:pt x="57" y="248"/>
                      <a:pt x="219" y="524"/>
                      <a:pt x="360" y="608"/>
                    </a:cubicBezTo>
                    <a:cubicBezTo>
                      <a:pt x="501" y="692"/>
                      <a:pt x="696" y="708"/>
                      <a:pt x="848" y="680"/>
                    </a:cubicBezTo>
                    <a:cubicBezTo>
                      <a:pt x="1000" y="652"/>
                      <a:pt x="1173" y="553"/>
                      <a:pt x="1272" y="440"/>
                    </a:cubicBezTo>
                    <a:cubicBezTo>
                      <a:pt x="1371" y="327"/>
                      <a:pt x="1405" y="92"/>
                      <a:pt x="1440" y="0"/>
                    </a:cubicBezTo>
                  </a:path>
                </a:pathLst>
              </a:custGeom>
              <a:gradFill rotWithShape="1">
                <a:gsLst>
                  <a:gs pos="0">
                    <a:srgbClr val="FF9999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7" name="Freeform 45"/>
              <p:cNvSpPr>
                <a:spLocks/>
              </p:cNvSpPr>
              <p:nvPr/>
            </p:nvSpPr>
            <p:spPr bwMode="auto">
              <a:xfrm>
                <a:off x="712" y="1584"/>
                <a:ext cx="1448" cy="216"/>
              </a:xfrm>
              <a:custGeom>
                <a:avLst/>
                <a:gdLst>
                  <a:gd name="T0" fmla="*/ 0 w 1448"/>
                  <a:gd name="T1" fmla="*/ 216 h 216"/>
                  <a:gd name="T2" fmla="*/ 424 w 1448"/>
                  <a:gd name="T3" fmla="*/ 120 h 216"/>
                  <a:gd name="T4" fmla="*/ 816 w 1448"/>
                  <a:gd name="T5" fmla="*/ 40 h 216"/>
                  <a:gd name="T6" fmla="*/ 880 w 1448"/>
                  <a:gd name="T7" fmla="*/ 96 h 216"/>
                  <a:gd name="T8" fmla="*/ 952 w 1448"/>
                  <a:gd name="T9" fmla="*/ 0 h 216"/>
                  <a:gd name="T10" fmla="*/ 1448 w 1448"/>
                  <a:gd name="T11" fmla="*/ 48 h 2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48"/>
                  <a:gd name="T19" fmla="*/ 0 h 216"/>
                  <a:gd name="T20" fmla="*/ 1448 w 1448"/>
                  <a:gd name="T21" fmla="*/ 216 h 2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48" h="216">
                    <a:moveTo>
                      <a:pt x="0" y="216"/>
                    </a:moveTo>
                    <a:lnTo>
                      <a:pt x="424" y="120"/>
                    </a:lnTo>
                    <a:lnTo>
                      <a:pt x="816" y="40"/>
                    </a:lnTo>
                    <a:lnTo>
                      <a:pt x="880" y="96"/>
                    </a:lnTo>
                    <a:lnTo>
                      <a:pt x="952" y="0"/>
                    </a:lnTo>
                    <a:lnTo>
                      <a:pt x="1448" y="48"/>
                    </a:lnTo>
                  </a:path>
                </a:pathLst>
              </a:custGeom>
              <a:gradFill rotWithShape="1">
                <a:gsLst>
                  <a:gs pos="0">
                    <a:srgbClr val="FF9999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24" name="Freeform 46"/>
            <p:cNvSpPr>
              <a:spLocks/>
            </p:cNvSpPr>
            <p:nvPr/>
          </p:nvSpPr>
          <p:spPr bwMode="auto">
            <a:xfrm>
              <a:off x="665" y="1799"/>
              <a:ext cx="341" cy="534"/>
            </a:xfrm>
            <a:custGeom>
              <a:avLst/>
              <a:gdLst>
                <a:gd name="T0" fmla="*/ 40 w 341"/>
                <a:gd name="T1" fmla="*/ 7 h 534"/>
                <a:gd name="T2" fmla="*/ 31 w 341"/>
                <a:gd name="T3" fmla="*/ 180 h 534"/>
                <a:gd name="T4" fmla="*/ 10 w 341"/>
                <a:gd name="T5" fmla="*/ 382 h 534"/>
                <a:gd name="T6" fmla="*/ 34 w 341"/>
                <a:gd name="T7" fmla="*/ 466 h 534"/>
                <a:gd name="T8" fmla="*/ 217 w 341"/>
                <a:gd name="T9" fmla="*/ 514 h 534"/>
                <a:gd name="T10" fmla="*/ 340 w 341"/>
                <a:gd name="T11" fmla="*/ 517 h 534"/>
                <a:gd name="T12" fmla="*/ 223 w 341"/>
                <a:gd name="T13" fmla="*/ 409 h 534"/>
                <a:gd name="T14" fmla="*/ 178 w 341"/>
                <a:gd name="T15" fmla="*/ 307 h 534"/>
                <a:gd name="T16" fmla="*/ 124 w 341"/>
                <a:gd name="T17" fmla="*/ 214 h 534"/>
                <a:gd name="T18" fmla="*/ 88 w 341"/>
                <a:gd name="T19" fmla="*/ 136 h 534"/>
                <a:gd name="T20" fmla="*/ 49 w 341"/>
                <a:gd name="T21" fmla="*/ 43 h 534"/>
                <a:gd name="T22" fmla="*/ 106 w 341"/>
                <a:gd name="T23" fmla="*/ 295 h 534"/>
                <a:gd name="T24" fmla="*/ 142 w 341"/>
                <a:gd name="T25" fmla="*/ 379 h 534"/>
                <a:gd name="T26" fmla="*/ 151 w 341"/>
                <a:gd name="T27" fmla="*/ 496 h 534"/>
                <a:gd name="T28" fmla="*/ 61 w 341"/>
                <a:gd name="T29" fmla="*/ 475 h 534"/>
                <a:gd name="T30" fmla="*/ 49 w 341"/>
                <a:gd name="T31" fmla="*/ 451 h 534"/>
                <a:gd name="T32" fmla="*/ 58 w 341"/>
                <a:gd name="T33" fmla="*/ 406 h 534"/>
                <a:gd name="T34" fmla="*/ 37 w 341"/>
                <a:gd name="T35" fmla="*/ 304 h 534"/>
                <a:gd name="T36" fmla="*/ 73 w 341"/>
                <a:gd name="T37" fmla="*/ 244 h 534"/>
                <a:gd name="T38" fmla="*/ 61 w 341"/>
                <a:gd name="T39" fmla="*/ 136 h 534"/>
                <a:gd name="T40" fmla="*/ 40 w 341"/>
                <a:gd name="T41" fmla="*/ 7 h 5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41"/>
                <a:gd name="T64" fmla="*/ 0 h 534"/>
                <a:gd name="T65" fmla="*/ 341 w 341"/>
                <a:gd name="T66" fmla="*/ 534 h 5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41" h="534">
                  <a:moveTo>
                    <a:pt x="40" y="7"/>
                  </a:moveTo>
                  <a:cubicBezTo>
                    <a:pt x="35" y="14"/>
                    <a:pt x="36" y="118"/>
                    <a:pt x="31" y="180"/>
                  </a:cubicBezTo>
                  <a:cubicBezTo>
                    <a:pt x="26" y="242"/>
                    <a:pt x="9" y="334"/>
                    <a:pt x="10" y="382"/>
                  </a:cubicBezTo>
                  <a:cubicBezTo>
                    <a:pt x="11" y="430"/>
                    <a:pt x="0" y="444"/>
                    <a:pt x="34" y="466"/>
                  </a:cubicBezTo>
                  <a:cubicBezTo>
                    <a:pt x="68" y="488"/>
                    <a:pt x="166" y="505"/>
                    <a:pt x="217" y="514"/>
                  </a:cubicBezTo>
                  <a:cubicBezTo>
                    <a:pt x="268" y="523"/>
                    <a:pt x="339" y="534"/>
                    <a:pt x="340" y="517"/>
                  </a:cubicBezTo>
                  <a:cubicBezTo>
                    <a:pt x="341" y="500"/>
                    <a:pt x="250" y="444"/>
                    <a:pt x="223" y="409"/>
                  </a:cubicBezTo>
                  <a:cubicBezTo>
                    <a:pt x="196" y="374"/>
                    <a:pt x="194" y="339"/>
                    <a:pt x="178" y="307"/>
                  </a:cubicBezTo>
                  <a:cubicBezTo>
                    <a:pt x="162" y="275"/>
                    <a:pt x="139" y="243"/>
                    <a:pt x="124" y="214"/>
                  </a:cubicBezTo>
                  <a:cubicBezTo>
                    <a:pt x="109" y="185"/>
                    <a:pt x="100" y="164"/>
                    <a:pt x="88" y="136"/>
                  </a:cubicBezTo>
                  <a:cubicBezTo>
                    <a:pt x="76" y="108"/>
                    <a:pt x="46" y="17"/>
                    <a:pt x="49" y="43"/>
                  </a:cubicBezTo>
                  <a:cubicBezTo>
                    <a:pt x="52" y="69"/>
                    <a:pt x="91" y="239"/>
                    <a:pt x="106" y="295"/>
                  </a:cubicBezTo>
                  <a:cubicBezTo>
                    <a:pt x="121" y="351"/>
                    <a:pt x="135" y="346"/>
                    <a:pt x="142" y="379"/>
                  </a:cubicBezTo>
                  <a:cubicBezTo>
                    <a:pt x="149" y="412"/>
                    <a:pt x="164" y="480"/>
                    <a:pt x="151" y="496"/>
                  </a:cubicBezTo>
                  <a:cubicBezTo>
                    <a:pt x="138" y="512"/>
                    <a:pt x="78" y="482"/>
                    <a:pt x="61" y="475"/>
                  </a:cubicBezTo>
                  <a:cubicBezTo>
                    <a:pt x="44" y="468"/>
                    <a:pt x="49" y="462"/>
                    <a:pt x="49" y="451"/>
                  </a:cubicBezTo>
                  <a:cubicBezTo>
                    <a:pt x="49" y="440"/>
                    <a:pt x="60" y="430"/>
                    <a:pt x="58" y="406"/>
                  </a:cubicBezTo>
                  <a:cubicBezTo>
                    <a:pt x="56" y="382"/>
                    <a:pt x="35" y="331"/>
                    <a:pt x="37" y="304"/>
                  </a:cubicBezTo>
                  <a:cubicBezTo>
                    <a:pt x="39" y="277"/>
                    <a:pt x="69" y="272"/>
                    <a:pt x="73" y="244"/>
                  </a:cubicBezTo>
                  <a:cubicBezTo>
                    <a:pt x="77" y="216"/>
                    <a:pt x="66" y="175"/>
                    <a:pt x="61" y="136"/>
                  </a:cubicBezTo>
                  <a:cubicBezTo>
                    <a:pt x="56" y="97"/>
                    <a:pt x="45" y="0"/>
                    <a:pt x="40" y="7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5" name="Freeform 47"/>
            <p:cNvSpPr>
              <a:spLocks/>
            </p:cNvSpPr>
            <p:nvPr/>
          </p:nvSpPr>
          <p:spPr bwMode="auto">
            <a:xfrm>
              <a:off x="962" y="1824"/>
              <a:ext cx="33" cy="108"/>
            </a:xfrm>
            <a:custGeom>
              <a:avLst/>
              <a:gdLst>
                <a:gd name="T0" fmla="*/ 16 w 33"/>
                <a:gd name="T1" fmla="*/ 6 h 108"/>
                <a:gd name="T2" fmla="*/ 1 w 33"/>
                <a:gd name="T3" fmla="*/ 48 h 108"/>
                <a:gd name="T4" fmla="*/ 10 w 33"/>
                <a:gd name="T5" fmla="*/ 102 h 108"/>
                <a:gd name="T6" fmla="*/ 31 w 33"/>
                <a:gd name="T7" fmla="*/ 81 h 108"/>
                <a:gd name="T8" fmla="*/ 16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6" name="Freeform 48"/>
            <p:cNvSpPr>
              <a:spLocks/>
            </p:cNvSpPr>
            <p:nvPr/>
          </p:nvSpPr>
          <p:spPr bwMode="auto">
            <a:xfrm rot="1073818">
              <a:off x="1040" y="181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7" name="Freeform 49"/>
            <p:cNvSpPr>
              <a:spLocks/>
            </p:cNvSpPr>
            <p:nvPr/>
          </p:nvSpPr>
          <p:spPr bwMode="auto">
            <a:xfrm rot="-365830">
              <a:off x="1124" y="181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8" name="Freeform 50"/>
            <p:cNvSpPr>
              <a:spLocks/>
            </p:cNvSpPr>
            <p:nvPr/>
          </p:nvSpPr>
          <p:spPr bwMode="auto">
            <a:xfrm rot="-365830">
              <a:off x="1100" y="196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29" name="Freeform 51"/>
            <p:cNvSpPr>
              <a:spLocks/>
            </p:cNvSpPr>
            <p:nvPr/>
          </p:nvSpPr>
          <p:spPr bwMode="auto">
            <a:xfrm flipH="1">
              <a:off x="1168" y="1956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0" name="Freeform 52"/>
            <p:cNvSpPr>
              <a:spLocks/>
            </p:cNvSpPr>
            <p:nvPr/>
          </p:nvSpPr>
          <p:spPr bwMode="auto">
            <a:xfrm rot="560819">
              <a:off x="1196" y="1815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1" name="Freeform 53"/>
            <p:cNvSpPr>
              <a:spLocks/>
            </p:cNvSpPr>
            <p:nvPr/>
          </p:nvSpPr>
          <p:spPr bwMode="auto">
            <a:xfrm>
              <a:off x="714" y="1587"/>
              <a:ext cx="1302" cy="234"/>
            </a:xfrm>
            <a:custGeom>
              <a:avLst/>
              <a:gdLst>
                <a:gd name="T0" fmla="*/ 0 w 1302"/>
                <a:gd name="T1" fmla="*/ 213 h 234"/>
                <a:gd name="T2" fmla="*/ 816 w 1302"/>
                <a:gd name="T3" fmla="*/ 42 h 234"/>
                <a:gd name="T4" fmla="*/ 873 w 1302"/>
                <a:gd name="T5" fmla="*/ 108 h 234"/>
                <a:gd name="T6" fmla="*/ 951 w 1302"/>
                <a:gd name="T7" fmla="*/ 0 h 234"/>
                <a:gd name="T8" fmla="*/ 1237 w 1302"/>
                <a:gd name="T9" fmla="*/ 27 h 234"/>
                <a:gd name="T10" fmla="*/ 1302 w 1302"/>
                <a:gd name="T11" fmla="*/ 90 h 234"/>
                <a:gd name="T12" fmla="*/ 6 w 1302"/>
                <a:gd name="T13" fmla="*/ 234 h 2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02"/>
                <a:gd name="T22" fmla="*/ 0 h 234"/>
                <a:gd name="T23" fmla="*/ 1302 w 1302"/>
                <a:gd name="T24" fmla="*/ 234 h 2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02" h="234">
                  <a:moveTo>
                    <a:pt x="0" y="213"/>
                  </a:moveTo>
                  <a:lnTo>
                    <a:pt x="816" y="42"/>
                  </a:lnTo>
                  <a:lnTo>
                    <a:pt x="873" y="108"/>
                  </a:lnTo>
                  <a:lnTo>
                    <a:pt x="951" y="0"/>
                  </a:lnTo>
                  <a:lnTo>
                    <a:pt x="1237" y="27"/>
                  </a:lnTo>
                  <a:lnTo>
                    <a:pt x="1302" y="90"/>
                  </a:lnTo>
                  <a:lnTo>
                    <a:pt x="6" y="234"/>
                  </a:lnTo>
                </a:path>
              </a:pathLst>
            </a:custGeom>
            <a:gradFill rotWithShape="1">
              <a:gsLst>
                <a:gs pos="0">
                  <a:srgbClr val="FF0000"/>
                </a:gs>
                <a:gs pos="50000">
                  <a:srgbClr val="FF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2" name="Freeform 54"/>
            <p:cNvSpPr>
              <a:spLocks/>
            </p:cNvSpPr>
            <p:nvPr/>
          </p:nvSpPr>
          <p:spPr bwMode="auto">
            <a:xfrm rot="-1149410">
              <a:off x="1817" y="175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3" name="Freeform 55"/>
            <p:cNvSpPr>
              <a:spLocks/>
            </p:cNvSpPr>
            <p:nvPr/>
          </p:nvSpPr>
          <p:spPr bwMode="auto">
            <a:xfrm rot="20450590" flipH="1">
              <a:off x="1846" y="1641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4" name="Freeform 56"/>
            <p:cNvSpPr>
              <a:spLocks/>
            </p:cNvSpPr>
            <p:nvPr/>
          </p:nvSpPr>
          <p:spPr bwMode="auto">
            <a:xfrm rot="-1149410">
              <a:off x="1724" y="1731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5" name="Freeform 57"/>
            <p:cNvSpPr>
              <a:spLocks/>
            </p:cNvSpPr>
            <p:nvPr/>
          </p:nvSpPr>
          <p:spPr bwMode="auto">
            <a:xfrm rot="-1149410">
              <a:off x="1835" y="1926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6" name="Freeform 58"/>
            <p:cNvSpPr>
              <a:spLocks/>
            </p:cNvSpPr>
            <p:nvPr/>
          </p:nvSpPr>
          <p:spPr bwMode="auto">
            <a:xfrm rot="-1149410">
              <a:off x="1760" y="195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7" name="Freeform 59"/>
            <p:cNvSpPr>
              <a:spLocks/>
            </p:cNvSpPr>
            <p:nvPr/>
          </p:nvSpPr>
          <p:spPr bwMode="auto">
            <a:xfrm rot="-1149410">
              <a:off x="1679" y="1989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8" name="Freeform 60"/>
            <p:cNvSpPr>
              <a:spLocks/>
            </p:cNvSpPr>
            <p:nvPr/>
          </p:nvSpPr>
          <p:spPr bwMode="auto">
            <a:xfrm rot="-1149410">
              <a:off x="1601" y="202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39" name="Freeform 61"/>
            <p:cNvSpPr>
              <a:spLocks/>
            </p:cNvSpPr>
            <p:nvPr/>
          </p:nvSpPr>
          <p:spPr bwMode="auto">
            <a:xfrm rot="-1149410">
              <a:off x="1532" y="204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0" name="Freeform 62"/>
            <p:cNvSpPr>
              <a:spLocks/>
            </p:cNvSpPr>
            <p:nvPr/>
          </p:nvSpPr>
          <p:spPr bwMode="auto">
            <a:xfrm flipH="1">
              <a:off x="1228" y="2064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1" name="Freeform 63"/>
            <p:cNvSpPr>
              <a:spLocks/>
            </p:cNvSpPr>
            <p:nvPr/>
          </p:nvSpPr>
          <p:spPr bwMode="auto">
            <a:xfrm flipH="1">
              <a:off x="1306" y="2064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2" name="Freeform 64"/>
            <p:cNvSpPr>
              <a:spLocks/>
            </p:cNvSpPr>
            <p:nvPr/>
          </p:nvSpPr>
          <p:spPr bwMode="auto">
            <a:xfrm flipH="1">
              <a:off x="1411" y="2061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" name="Freeform 65"/>
            <p:cNvSpPr>
              <a:spLocks/>
            </p:cNvSpPr>
            <p:nvPr/>
          </p:nvSpPr>
          <p:spPr bwMode="auto">
            <a:xfrm flipH="1">
              <a:off x="1549" y="2169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4" name="Freeform 66"/>
            <p:cNvSpPr>
              <a:spLocks/>
            </p:cNvSpPr>
            <p:nvPr/>
          </p:nvSpPr>
          <p:spPr bwMode="auto">
            <a:xfrm flipH="1">
              <a:off x="1246" y="1845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5" name="Freeform 67"/>
            <p:cNvSpPr>
              <a:spLocks/>
            </p:cNvSpPr>
            <p:nvPr/>
          </p:nvSpPr>
          <p:spPr bwMode="auto">
            <a:xfrm rot="891977">
              <a:off x="1310" y="187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6" name="Freeform 68"/>
            <p:cNvSpPr>
              <a:spLocks/>
            </p:cNvSpPr>
            <p:nvPr/>
          </p:nvSpPr>
          <p:spPr bwMode="auto">
            <a:xfrm rot="-365830">
              <a:off x="1361" y="1884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7" name="Freeform 69"/>
            <p:cNvSpPr>
              <a:spLocks/>
            </p:cNvSpPr>
            <p:nvPr/>
          </p:nvSpPr>
          <p:spPr bwMode="auto">
            <a:xfrm rot="-365830">
              <a:off x="1610" y="186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8" name="Freeform 70"/>
            <p:cNvSpPr>
              <a:spLocks/>
            </p:cNvSpPr>
            <p:nvPr/>
          </p:nvSpPr>
          <p:spPr bwMode="auto">
            <a:xfrm rot="-1149410">
              <a:off x="1676" y="186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9" name="Freeform 71"/>
            <p:cNvSpPr>
              <a:spLocks/>
            </p:cNvSpPr>
            <p:nvPr/>
          </p:nvSpPr>
          <p:spPr bwMode="auto">
            <a:xfrm rot="-365830">
              <a:off x="1418" y="1887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0" name="Freeform 72"/>
            <p:cNvSpPr>
              <a:spLocks/>
            </p:cNvSpPr>
            <p:nvPr/>
          </p:nvSpPr>
          <p:spPr bwMode="auto">
            <a:xfrm rot="891977">
              <a:off x="1466" y="189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1" name="Freeform 73"/>
            <p:cNvSpPr>
              <a:spLocks/>
            </p:cNvSpPr>
            <p:nvPr/>
          </p:nvSpPr>
          <p:spPr bwMode="auto">
            <a:xfrm rot="-365830">
              <a:off x="1514" y="189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2" name="Freeform 74"/>
            <p:cNvSpPr>
              <a:spLocks/>
            </p:cNvSpPr>
            <p:nvPr/>
          </p:nvSpPr>
          <p:spPr bwMode="auto">
            <a:xfrm rot="-365830">
              <a:off x="1556" y="1881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3" name="Freeform 75"/>
            <p:cNvSpPr>
              <a:spLocks/>
            </p:cNvSpPr>
            <p:nvPr/>
          </p:nvSpPr>
          <p:spPr bwMode="auto">
            <a:xfrm rot="-1149410">
              <a:off x="1691" y="1797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4" name="Freeform 76"/>
            <p:cNvSpPr>
              <a:spLocks/>
            </p:cNvSpPr>
            <p:nvPr/>
          </p:nvSpPr>
          <p:spPr bwMode="auto">
            <a:xfrm rot="-1149410">
              <a:off x="1919" y="180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55" name="Freeform 77"/>
            <p:cNvSpPr>
              <a:spLocks/>
            </p:cNvSpPr>
            <p:nvPr/>
          </p:nvSpPr>
          <p:spPr bwMode="auto">
            <a:xfrm flipH="1">
              <a:off x="1468" y="2061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58" name="Group 41"/>
          <p:cNvGrpSpPr>
            <a:grpSpLocks/>
          </p:cNvGrpSpPr>
          <p:nvPr/>
        </p:nvGrpSpPr>
        <p:grpSpPr bwMode="auto">
          <a:xfrm rot="19699122" flipH="1">
            <a:off x="4878780" y="3193730"/>
            <a:ext cx="1797050" cy="862013"/>
            <a:chOff x="580" y="1584"/>
            <a:chExt cx="1580" cy="767"/>
          </a:xfrm>
        </p:grpSpPr>
        <p:sp>
          <p:nvSpPr>
            <p:cNvPr id="159" name="Freeform 42"/>
            <p:cNvSpPr>
              <a:spLocks/>
            </p:cNvSpPr>
            <p:nvPr/>
          </p:nvSpPr>
          <p:spPr bwMode="auto">
            <a:xfrm>
              <a:off x="580" y="1808"/>
              <a:ext cx="940" cy="543"/>
            </a:xfrm>
            <a:custGeom>
              <a:avLst/>
              <a:gdLst>
                <a:gd name="T0" fmla="*/ 116 w 940"/>
                <a:gd name="T1" fmla="*/ 0 h 543"/>
                <a:gd name="T2" fmla="*/ 36 w 940"/>
                <a:gd name="T3" fmla="*/ 376 h 543"/>
                <a:gd name="T4" fmla="*/ 332 w 940"/>
                <a:gd name="T5" fmla="*/ 520 h 543"/>
                <a:gd name="T6" fmla="*/ 940 w 940"/>
                <a:gd name="T7" fmla="*/ 512 h 5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0"/>
                <a:gd name="T13" fmla="*/ 0 h 543"/>
                <a:gd name="T14" fmla="*/ 940 w 940"/>
                <a:gd name="T15" fmla="*/ 543 h 5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0" h="543">
                  <a:moveTo>
                    <a:pt x="116" y="0"/>
                  </a:moveTo>
                  <a:cubicBezTo>
                    <a:pt x="103" y="63"/>
                    <a:pt x="0" y="289"/>
                    <a:pt x="36" y="376"/>
                  </a:cubicBezTo>
                  <a:cubicBezTo>
                    <a:pt x="72" y="463"/>
                    <a:pt x="181" y="497"/>
                    <a:pt x="332" y="520"/>
                  </a:cubicBezTo>
                  <a:cubicBezTo>
                    <a:pt x="483" y="543"/>
                    <a:pt x="813" y="514"/>
                    <a:pt x="940" y="512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60" name="Group 43"/>
            <p:cNvGrpSpPr>
              <a:grpSpLocks/>
            </p:cNvGrpSpPr>
            <p:nvPr/>
          </p:nvGrpSpPr>
          <p:grpSpPr bwMode="auto">
            <a:xfrm>
              <a:off x="704" y="1584"/>
              <a:ext cx="1456" cy="756"/>
              <a:chOff x="704" y="1584"/>
              <a:chExt cx="1456" cy="756"/>
            </a:xfrm>
          </p:grpSpPr>
          <p:sp>
            <p:nvSpPr>
              <p:cNvPr id="193" name="Freeform 44"/>
              <p:cNvSpPr>
                <a:spLocks/>
              </p:cNvSpPr>
              <p:nvPr/>
            </p:nvSpPr>
            <p:spPr bwMode="auto">
              <a:xfrm>
                <a:off x="704" y="1632"/>
                <a:ext cx="1440" cy="708"/>
              </a:xfrm>
              <a:custGeom>
                <a:avLst/>
                <a:gdLst>
                  <a:gd name="T0" fmla="*/ 0 w 1440"/>
                  <a:gd name="T1" fmla="*/ 176 h 708"/>
                  <a:gd name="T2" fmla="*/ 360 w 1440"/>
                  <a:gd name="T3" fmla="*/ 608 h 708"/>
                  <a:gd name="T4" fmla="*/ 848 w 1440"/>
                  <a:gd name="T5" fmla="*/ 680 h 708"/>
                  <a:gd name="T6" fmla="*/ 1272 w 1440"/>
                  <a:gd name="T7" fmla="*/ 440 h 708"/>
                  <a:gd name="T8" fmla="*/ 1440 w 1440"/>
                  <a:gd name="T9" fmla="*/ 0 h 7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08"/>
                  <a:gd name="T17" fmla="*/ 1440 w 1440"/>
                  <a:gd name="T18" fmla="*/ 708 h 7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08">
                    <a:moveTo>
                      <a:pt x="0" y="176"/>
                    </a:moveTo>
                    <a:cubicBezTo>
                      <a:pt x="57" y="248"/>
                      <a:pt x="219" y="524"/>
                      <a:pt x="360" y="608"/>
                    </a:cubicBezTo>
                    <a:cubicBezTo>
                      <a:pt x="501" y="692"/>
                      <a:pt x="696" y="708"/>
                      <a:pt x="848" y="680"/>
                    </a:cubicBezTo>
                    <a:cubicBezTo>
                      <a:pt x="1000" y="652"/>
                      <a:pt x="1173" y="553"/>
                      <a:pt x="1272" y="440"/>
                    </a:cubicBezTo>
                    <a:cubicBezTo>
                      <a:pt x="1371" y="327"/>
                      <a:pt x="1405" y="92"/>
                      <a:pt x="1440" y="0"/>
                    </a:cubicBezTo>
                  </a:path>
                </a:pathLst>
              </a:custGeom>
              <a:gradFill rotWithShape="1">
                <a:gsLst>
                  <a:gs pos="0">
                    <a:srgbClr val="FF9999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" name="Freeform 45"/>
              <p:cNvSpPr>
                <a:spLocks/>
              </p:cNvSpPr>
              <p:nvPr/>
            </p:nvSpPr>
            <p:spPr bwMode="auto">
              <a:xfrm>
                <a:off x="712" y="1584"/>
                <a:ext cx="1448" cy="216"/>
              </a:xfrm>
              <a:custGeom>
                <a:avLst/>
                <a:gdLst>
                  <a:gd name="T0" fmla="*/ 0 w 1448"/>
                  <a:gd name="T1" fmla="*/ 216 h 216"/>
                  <a:gd name="T2" fmla="*/ 424 w 1448"/>
                  <a:gd name="T3" fmla="*/ 120 h 216"/>
                  <a:gd name="T4" fmla="*/ 816 w 1448"/>
                  <a:gd name="T5" fmla="*/ 40 h 216"/>
                  <a:gd name="T6" fmla="*/ 880 w 1448"/>
                  <a:gd name="T7" fmla="*/ 96 h 216"/>
                  <a:gd name="T8" fmla="*/ 952 w 1448"/>
                  <a:gd name="T9" fmla="*/ 0 h 216"/>
                  <a:gd name="T10" fmla="*/ 1448 w 1448"/>
                  <a:gd name="T11" fmla="*/ 48 h 2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48"/>
                  <a:gd name="T19" fmla="*/ 0 h 216"/>
                  <a:gd name="T20" fmla="*/ 1448 w 1448"/>
                  <a:gd name="T21" fmla="*/ 216 h 2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48" h="216">
                    <a:moveTo>
                      <a:pt x="0" y="216"/>
                    </a:moveTo>
                    <a:lnTo>
                      <a:pt x="424" y="120"/>
                    </a:lnTo>
                    <a:lnTo>
                      <a:pt x="816" y="40"/>
                    </a:lnTo>
                    <a:lnTo>
                      <a:pt x="880" y="96"/>
                    </a:lnTo>
                    <a:lnTo>
                      <a:pt x="952" y="0"/>
                    </a:lnTo>
                    <a:lnTo>
                      <a:pt x="1448" y="48"/>
                    </a:lnTo>
                  </a:path>
                </a:pathLst>
              </a:custGeom>
              <a:gradFill rotWithShape="1">
                <a:gsLst>
                  <a:gs pos="0">
                    <a:srgbClr val="FF9999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1" name="Freeform 46"/>
            <p:cNvSpPr>
              <a:spLocks/>
            </p:cNvSpPr>
            <p:nvPr/>
          </p:nvSpPr>
          <p:spPr bwMode="auto">
            <a:xfrm>
              <a:off x="665" y="1799"/>
              <a:ext cx="341" cy="534"/>
            </a:xfrm>
            <a:custGeom>
              <a:avLst/>
              <a:gdLst>
                <a:gd name="T0" fmla="*/ 40 w 341"/>
                <a:gd name="T1" fmla="*/ 7 h 534"/>
                <a:gd name="T2" fmla="*/ 31 w 341"/>
                <a:gd name="T3" fmla="*/ 180 h 534"/>
                <a:gd name="T4" fmla="*/ 10 w 341"/>
                <a:gd name="T5" fmla="*/ 382 h 534"/>
                <a:gd name="T6" fmla="*/ 34 w 341"/>
                <a:gd name="T7" fmla="*/ 466 h 534"/>
                <a:gd name="T8" fmla="*/ 217 w 341"/>
                <a:gd name="T9" fmla="*/ 514 h 534"/>
                <a:gd name="T10" fmla="*/ 340 w 341"/>
                <a:gd name="T11" fmla="*/ 517 h 534"/>
                <a:gd name="T12" fmla="*/ 223 w 341"/>
                <a:gd name="T13" fmla="*/ 409 h 534"/>
                <a:gd name="T14" fmla="*/ 178 w 341"/>
                <a:gd name="T15" fmla="*/ 307 h 534"/>
                <a:gd name="T16" fmla="*/ 124 w 341"/>
                <a:gd name="T17" fmla="*/ 214 h 534"/>
                <a:gd name="T18" fmla="*/ 88 w 341"/>
                <a:gd name="T19" fmla="*/ 136 h 534"/>
                <a:gd name="T20" fmla="*/ 49 w 341"/>
                <a:gd name="T21" fmla="*/ 43 h 534"/>
                <a:gd name="T22" fmla="*/ 106 w 341"/>
                <a:gd name="T23" fmla="*/ 295 h 534"/>
                <a:gd name="T24" fmla="*/ 142 w 341"/>
                <a:gd name="T25" fmla="*/ 379 h 534"/>
                <a:gd name="T26" fmla="*/ 151 w 341"/>
                <a:gd name="T27" fmla="*/ 496 h 534"/>
                <a:gd name="T28" fmla="*/ 61 w 341"/>
                <a:gd name="T29" fmla="*/ 475 h 534"/>
                <a:gd name="T30" fmla="*/ 49 w 341"/>
                <a:gd name="T31" fmla="*/ 451 h 534"/>
                <a:gd name="T32" fmla="*/ 58 w 341"/>
                <a:gd name="T33" fmla="*/ 406 h 534"/>
                <a:gd name="T34" fmla="*/ 37 w 341"/>
                <a:gd name="T35" fmla="*/ 304 h 534"/>
                <a:gd name="T36" fmla="*/ 73 w 341"/>
                <a:gd name="T37" fmla="*/ 244 h 534"/>
                <a:gd name="T38" fmla="*/ 61 w 341"/>
                <a:gd name="T39" fmla="*/ 136 h 534"/>
                <a:gd name="T40" fmla="*/ 40 w 341"/>
                <a:gd name="T41" fmla="*/ 7 h 5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41"/>
                <a:gd name="T64" fmla="*/ 0 h 534"/>
                <a:gd name="T65" fmla="*/ 341 w 341"/>
                <a:gd name="T66" fmla="*/ 534 h 5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41" h="534">
                  <a:moveTo>
                    <a:pt x="40" y="7"/>
                  </a:moveTo>
                  <a:cubicBezTo>
                    <a:pt x="35" y="14"/>
                    <a:pt x="36" y="118"/>
                    <a:pt x="31" y="180"/>
                  </a:cubicBezTo>
                  <a:cubicBezTo>
                    <a:pt x="26" y="242"/>
                    <a:pt x="9" y="334"/>
                    <a:pt x="10" y="382"/>
                  </a:cubicBezTo>
                  <a:cubicBezTo>
                    <a:pt x="11" y="430"/>
                    <a:pt x="0" y="444"/>
                    <a:pt x="34" y="466"/>
                  </a:cubicBezTo>
                  <a:cubicBezTo>
                    <a:pt x="68" y="488"/>
                    <a:pt x="166" y="505"/>
                    <a:pt x="217" y="514"/>
                  </a:cubicBezTo>
                  <a:cubicBezTo>
                    <a:pt x="268" y="523"/>
                    <a:pt x="339" y="534"/>
                    <a:pt x="340" y="517"/>
                  </a:cubicBezTo>
                  <a:cubicBezTo>
                    <a:pt x="341" y="500"/>
                    <a:pt x="250" y="444"/>
                    <a:pt x="223" y="409"/>
                  </a:cubicBezTo>
                  <a:cubicBezTo>
                    <a:pt x="196" y="374"/>
                    <a:pt x="194" y="339"/>
                    <a:pt x="178" y="307"/>
                  </a:cubicBezTo>
                  <a:cubicBezTo>
                    <a:pt x="162" y="275"/>
                    <a:pt x="139" y="243"/>
                    <a:pt x="124" y="214"/>
                  </a:cubicBezTo>
                  <a:cubicBezTo>
                    <a:pt x="109" y="185"/>
                    <a:pt x="100" y="164"/>
                    <a:pt x="88" y="136"/>
                  </a:cubicBezTo>
                  <a:cubicBezTo>
                    <a:pt x="76" y="108"/>
                    <a:pt x="46" y="17"/>
                    <a:pt x="49" y="43"/>
                  </a:cubicBezTo>
                  <a:cubicBezTo>
                    <a:pt x="52" y="69"/>
                    <a:pt x="91" y="239"/>
                    <a:pt x="106" y="295"/>
                  </a:cubicBezTo>
                  <a:cubicBezTo>
                    <a:pt x="121" y="351"/>
                    <a:pt x="135" y="346"/>
                    <a:pt x="142" y="379"/>
                  </a:cubicBezTo>
                  <a:cubicBezTo>
                    <a:pt x="149" y="412"/>
                    <a:pt x="164" y="480"/>
                    <a:pt x="151" y="496"/>
                  </a:cubicBezTo>
                  <a:cubicBezTo>
                    <a:pt x="138" y="512"/>
                    <a:pt x="78" y="482"/>
                    <a:pt x="61" y="475"/>
                  </a:cubicBezTo>
                  <a:cubicBezTo>
                    <a:pt x="44" y="468"/>
                    <a:pt x="49" y="462"/>
                    <a:pt x="49" y="451"/>
                  </a:cubicBezTo>
                  <a:cubicBezTo>
                    <a:pt x="49" y="440"/>
                    <a:pt x="60" y="430"/>
                    <a:pt x="58" y="406"/>
                  </a:cubicBezTo>
                  <a:cubicBezTo>
                    <a:pt x="56" y="382"/>
                    <a:pt x="35" y="331"/>
                    <a:pt x="37" y="304"/>
                  </a:cubicBezTo>
                  <a:cubicBezTo>
                    <a:pt x="39" y="277"/>
                    <a:pt x="69" y="272"/>
                    <a:pt x="73" y="244"/>
                  </a:cubicBezTo>
                  <a:cubicBezTo>
                    <a:pt x="77" y="216"/>
                    <a:pt x="66" y="175"/>
                    <a:pt x="61" y="136"/>
                  </a:cubicBezTo>
                  <a:cubicBezTo>
                    <a:pt x="56" y="97"/>
                    <a:pt x="45" y="0"/>
                    <a:pt x="40" y="7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2" name="Freeform 47"/>
            <p:cNvSpPr>
              <a:spLocks/>
            </p:cNvSpPr>
            <p:nvPr/>
          </p:nvSpPr>
          <p:spPr bwMode="auto">
            <a:xfrm>
              <a:off x="962" y="1824"/>
              <a:ext cx="33" cy="108"/>
            </a:xfrm>
            <a:custGeom>
              <a:avLst/>
              <a:gdLst>
                <a:gd name="T0" fmla="*/ 16 w 33"/>
                <a:gd name="T1" fmla="*/ 6 h 108"/>
                <a:gd name="T2" fmla="*/ 1 w 33"/>
                <a:gd name="T3" fmla="*/ 48 h 108"/>
                <a:gd name="T4" fmla="*/ 10 w 33"/>
                <a:gd name="T5" fmla="*/ 102 h 108"/>
                <a:gd name="T6" fmla="*/ 31 w 33"/>
                <a:gd name="T7" fmla="*/ 81 h 108"/>
                <a:gd name="T8" fmla="*/ 16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3" name="Freeform 48"/>
            <p:cNvSpPr>
              <a:spLocks/>
            </p:cNvSpPr>
            <p:nvPr/>
          </p:nvSpPr>
          <p:spPr bwMode="auto">
            <a:xfrm rot="1073818">
              <a:off x="1040" y="181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4" name="Freeform 49"/>
            <p:cNvSpPr>
              <a:spLocks/>
            </p:cNvSpPr>
            <p:nvPr/>
          </p:nvSpPr>
          <p:spPr bwMode="auto">
            <a:xfrm rot="-365830">
              <a:off x="1124" y="181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5" name="Freeform 50"/>
            <p:cNvSpPr>
              <a:spLocks/>
            </p:cNvSpPr>
            <p:nvPr/>
          </p:nvSpPr>
          <p:spPr bwMode="auto">
            <a:xfrm rot="-365830">
              <a:off x="1100" y="196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6" name="Freeform 51"/>
            <p:cNvSpPr>
              <a:spLocks/>
            </p:cNvSpPr>
            <p:nvPr/>
          </p:nvSpPr>
          <p:spPr bwMode="auto">
            <a:xfrm flipH="1">
              <a:off x="1168" y="1956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7" name="Freeform 52"/>
            <p:cNvSpPr>
              <a:spLocks/>
            </p:cNvSpPr>
            <p:nvPr/>
          </p:nvSpPr>
          <p:spPr bwMode="auto">
            <a:xfrm rot="560819">
              <a:off x="1196" y="1815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8" name="Freeform 53"/>
            <p:cNvSpPr>
              <a:spLocks/>
            </p:cNvSpPr>
            <p:nvPr/>
          </p:nvSpPr>
          <p:spPr bwMode="auto">
            <a:xfrm>
              <a:off x="714" y="1587"/>
              <a:ext cx="1302" cy="234"/>
            </a:xfrm>
            <a:custGeom>
              <a:avLst/>
              <a:gdLst>
                <a:gd name="T0" fmla="*/ 0 w 1302"/>
                <a:gd name="T1" fmla="*/ 213 h 234"/>
                <a:gd name="T2" fmla="*/ 816 w 1302"/>
                <a:gd name="T3" fmla="*/ 42 h 234"/>
                <a:gd name="T4" fmla="*/ 873 w 1302"/>
                <a:gd name="T5" fmla="*/ 108 h 234"/>
                <a:gd name="T6" fmla="*/ 951 w 1302"/>
                <a:gd name="T7" fmla="*/ 0 h 234"/>
                <a:gd name="T8" fmla="*/ 1237 w 1302"/>
                <a:gd name="T9" fmla="*/ 27 h 234"/>
                <a:gd name="T10" fmla="*/ 1302 w 1302"/>
                <a:gd name="T11" fmla="*/ 90 h 234"/>
                <a:gd name="T12" fmla="*/ 6 w 1302"/>
                <a:gd name="T13" fmla="*/ 234 h 2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02"/>
                <a:gd name="T22" fmla="*/ 0 h 234"/>
                <a:gd name="T23" fmla="*/ 1302 w 1302"/>
                <a:gd name="T24" fmla="*/ 234 h 2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02" h="234">
                  <a:moveTo>
                    <a:pt x="0" y="213"/>
                  </a:moveTo>
                  <a:lnTo>
                    <a:pt x="816" y="42"/>
                  </a:lnTo>
                  <a:lnTo>
                    <a:pt x="873" y="108"/>
                  </a:lnTo>
                  <a:lnTo>
                    <a:pt x="951" y="0"/>
                  </a:lnTo>
                  <a:lnTo>
                    <a:pt x="1237" y="27"/>
                  </a:lnTo>
                  <a:lnTo>
                    <a:pt x="1302" y="90"/>
                  </a:lnTo>
                  <a:lnTo>
                    <a:pt x="6" y="234"/>
                  </a:lnTo>
                </a:path>
              </a:pathLst>
            </a:custGeom>
            <a:gradFill rotWithShape="1">
              <a:gsLst>
                <a:gs pos="0">
                  <a:srgbClr val="FF0000"/>
                </a:gs>
                <a:gs pos="50000">
                  <a:srgbClr val="FF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69" name="Freeform 54"/>
            <p:cNvSpPr>
              <a:spLocks/>
            </p:cNvSpPr>
            <p:nvPr/>
          </p:nvSpPr>
          <p:spPr bwMode="auto">
            <a:xfrm rot="-1149410">
              <a:off x="1817" y="175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0" name="Freeform 55"/>
            <p:cNvSpPr>
              <a:spLocks/>
            </p:cNvSpPr>
            <p:nvPr/>
          </p:nvSpPr>
          <p:spPr bwMode="auto">
            <a:xfrm rot="20450590" flipH="1">
              <a:off x="1846" y="1641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1" name="Freeform 56"/>
            <p:cNvSpPr>
              <a:spLocks/>
            </p:cNvSpPr>
            <p:nvPr/>
          </p:nvSpPr>
          <p:spPr bwMode="auto">
            <a:xfrm rot="-1149410">
              <a:off x="1724" y="1731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2" name="Freeform 57"/>
            <p:cNvSpPr>
              <a:spLocks/>
            </p:cNvSpPr>
            <p:nvPr/>
          </p:nvSpPr>
          <p:spPr bwMode="auto">
            <a:xfrm rot="-1149410">
              <a:off x="1835" y="1926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3" name="Freeform 58"/>
            <p:cNvSpPr>
              <a:spLocks/>
            </p:cNvSpPr>
            <p:nvPr/>
          </p:nvSpPr>
          <p:spPr bwMode="auto">
            <a:xfrm rot="-1149410">
              <a:off x="1760" y="195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" name="Freeform 59"/>
            <p:cNvSpPr>
              <a:spLocks/>
            </p:cNvSpPr>
            <p:nvPr/>
          </p:nvSpPr>
          <p:spPr bwMode="auto">
            <a:xfrm rot="-1149410">
              <a:off x="1679" y="1989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5" name="Freeform 60"/>
            <p:cNvSpPr>
              <a:spLocks/>
            </p:cNvSpPr>
            <p:nvPr/>
          </p:nvSpPr>
          <p:spPr bwMode="auto">
            <a:xfrm rot="-1149410">
              <a:off x="1601" y="202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6" name="Freeform 61"/>
            <p:cNvSpPr>
              <a:spLocks/>
            </p:cNvSpPr>
            <p:nvPr/>
          </p:nvSpPr>
          <p:spPr bwMode="auto">
            <a:xfrm rot="-1149410">
              <a:off x="1532" y="204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7" name="Freeform 62"/>
            <p:cNvSpPr>
              <a:spLocks/>
            </p:cNvSpPr>
            <p:nvPr/>
          </p:nvSpPr>
          <p:spPr bwMode="auto">
            <a:xfrm flipH="1">
              <a:off x="1228" y="2064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8" name="Freeform 63"/>
            <p:cNvSpPr>
              <a:spLocks/>
            </p:cNvSpPr>
            <p:nvPr/>
          </p:nvSpPr>
          <p:spPr bwMode="auto">
            <a:xfrm flipH="1">
              <a:off x="1306" y="2064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9" name="Freeform 64"/>
            <p:cNvSpPr>
              <a:spLocks/>
            </p:cNvSpPr>
            <p:nvPr/>
          </p:nvSpPr>
          <p:spPr bwMode="auto">
            <a:xfrm flipH="1">
              <a:off x="1411" y="2061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0" name="Freeform 65"/>
            <p:cNvSpPr>
              <a:spLocks/>
            </p:cNvSpPr>
            <p:nvPr/>
          </p:nvSpPr>
          <p:spPr bwMode="auto">
            <a:xfrm flipH="1">
              <a:off x="1549" y="2169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1" name="Freeform 66"/>
            <p:cNvSpPr>
              <a:spLocks/>
            </p:cNvSpPr>
            <p:nvPr/>
          </p:nvSpPr>
          <p:spPr bwMode="auto">
            <a:xfrm flipH="1">
              <a:off x="1246" y="1845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2" name="Freeform 67"/>
            <p:cNvSpPr>
              <a:spLocks/>
            </p:cNvSpPr>
            <p:nvPr/>
          </p:nvSpPr>
          <p:spPr bwMode="auto">
            <a:xfrm rot="891977">
              <a:off x="1310" y="187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3" name="Freeform 68"/>
            <p:cNvSpPr>
              <a:spLocks/>
            </p:cNvSpPr>
            <p:nvPr/>
          </p:nvSpPr>
          <p:spPr bwMode="auto">
            <a:xfrm rot="-365830">
              <a:off x="1361" y="1884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" name="Freeform 69"/>
            <p:cNvSpPr>
              <a:spLocks/>
            </p:cNvSpPr>
            <p:nvPr/>
          </p:nvSpPr>
          <p:spPr bwMode="auto">
            <a:xfrm rot="-365830">
              <a:off x="1610" y="186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5" name="Freeform 70"/>
            <p:cNvSpPr>
              <a:spLocks/>
            </p:cNvSpPr>
            <p:nvPr/>
          </p:nvSpPr>
          <p:spPr bwMode="auto">
            <a:xfrm rot="-1149410">
              <a:off x="1676" y="186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6" name="Freeform 71"/>
            <p:cNvSpPr>
              <a:spLocks/>
            </p:cNvSpPr>
            <p:nvPr/>
          </p:nvSpPr>
          <p:spPr bwMode="auto">
            <a:xfrm rot="-365830">
              <a:off x="1418" y="1887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7" name="Freeform 72"/>
            <p:cNvSpPr>
              <a:spLocks/>
            </p:cNvSpPr>
            <p:nvPr/>
          </p:nvSpPr>
          <p:spPr bwMode="auto">
            <a:xfrm rot="891977">
              <a:off x="1466" y="189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8" name="Freeform 73"/>
            <p:cNvSpPr>
              <a:spLocks/>
            </p:cNvSpPr>
            <p:nvPr/>
          </p:nvSpPr>
          <p:spPr bwMode="auto">
            <a:xfrm rot="-365830">
              <a:off x="1514" y="189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9" name="Freeform 74"/>
            <p:cNvSpPr>
              <a:spLocks/>
            </p:cNvSpPr>
            <p:nvPr/>
          </p:nvSpPr>
          <p:spPr bwMode="auto">
            <a:xfrm rot="-365830">
              <a:off x="1556" y="1881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0" name="Freeform 75"/>
            <p:cNvSpPr>
              <a:spLocks/>
            </p:cNvSpPr>
            <p:nvPr/>
          </p:nvSpPr>
          <p:spPr bwMode="auto">
            <a:xfrm rot="-1149410">
              <a:off x="1691" y="1797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1" name="Freeform 76"/>
            <p:cNvSpPr>
              <a:spLocks/>
            </p:cNvSpPr>
            <p:nvPr/>
          </p:nvSpPr>
          <p:spPr bwMode="auto">
            <a:xfrm rot="-1149410">
              <a:off x="1919" y="180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2" name="Freeform 77"/>
            <p:cNvSpPr>
              <a:spLocks/>
            </p:cNvSpPr>
            <p:nvPr/>
          </p:nvSpPr>
          <p:spPr bwMode="auto">
            <a:xfrm flipH="1">
              <a:off x="1468" y="2061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95" name="Group 41"/>
          <p:cNvGrpSpPr>
            <a:grpSpLocks/>
          </p:cNvGrpSpPr>
          <p:nvPr/>
        </p:nvGrpSpPr>
        <p:grpSpPr bwMode="auto">
          <a:xfrm rot="18704936" flipH="1">
            <a:off x="7022226" y="2526589"/>
            <a:ext cx="1797050" cy="862013"/>
            <a:chOff x="580" y="1584"/>
            <a:chExt cx="1580" cy="767"/>
          </a:xfrm>
        </p:grpSpPr>
        <p:sp>
          <p:nvSpPr>
            <p:cNvPr id="196" name="Freeform 42"/>
            <p:cNvSpPr>
              <a:spLocks/>
            </p:cNvSpPr>
            <p:nvPr/>
          </p:nvSpPr>
          <p:spPr bwMode="auto">
            <a:xfrm>
              <a:off x="580" y="1808"/>
              <a:ext cx="940" cy="543"/>
            </a:xfrm>
            <a:custGeom>
              <a:avLst/>
              <a:gdLst>
                <a:gd name="T0" fmla="*/ 116 w 940"/>
                <a:gd name="T1" fmla="*/ 0 h 543"/>
                <a:gd name="T2" fmla="*/ 36 w 940"/>
                <a:gd name="T3" fmla="*/ 376 h 543"/>
                <a:gd name="T4" fmla="*/ 332 w 940"/>
                <a:gd name="T5" fmla="*/ 520 h 543"/>
                <a:gd name="T6" fmla="*/ 940 w 940"/>
                <a:gd name="T7" fmla="*/ 512 h 54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940"/>
                <a:gd name="T13" fmla="*/ 0 h 543"/>
                <a:gd name="T14" fmla="*/ 940 w 940"/>
                <a:gd name="T15" fmla="*/ 543 h 54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940" h="543">
                  <a:moveTo>
                    <a:pt x="116" y="0"/>
                  </a:moveTo>
                  <a:cubicBezTo>
                    <a:pt x="103" y="63"/>
                    <a:pt x="0" y="289"/>
                    <a:pt x="36" y="376"/>
                  </a:cubicBezTo>
                  <a:cubicBezTo>
                    <a:pt x="72" y="463"/>
                    <a:pt x="181" y="497"/>
                    <a:pt x="332" y="520"/>
                  </a:cubicBezTo>
                  <a:cubicBezTo>
                    <a:pt x="483" y="543"/>
                    <a:pt x="813" y="514"/>
                    <a:pt x="940" y="512"/>
                  </a:cubicBezTo>
                </a:path>
              </a:pathLst>
            </a:custGeom>
            <a:gradFill rotWithShape="1">
              <a:gsLst>
                <a:gs pos="0">
                  <a:srgbClr val="00CC00"/>
                </a:gs>
                <a:gs pos="50000">
                  <a:srgbClr val="008000"/>
                </a:gs>
                <a:gs pos="100000">
                  <a:srgbClr val="00CC00"/>
                </a:gs>
              </a:gsLst>
              <a:lin ang="18900000" scaled="1"/>
            </a:gra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97" name="Group 43"/>
            <p:cNvGrpSpPr>
              <a:grpSpLocks/>
            </p:cNvGrpSpPr>
            <p:nvPr/>
          </p:nvGrpSpPr>
          <p:grpSpPr bwMode="auto">
            <a:xfrm>
              <a:off x="704" y="1584"/>
              <a:ext cx="1456" cy="756"/>
              <a:chOff x="704" y="1584"/>
              <a:chExt cx="1456" cy="756"/>
            </a:xfrm>
          </p:grpSpPr>
          <p:sp>
            <p:nvSpPr>
              <p:cNvPr id="230" name="Freeform 44"/>
              <p:cNvSpPr>
                <a:spLocks/>
              </p:cNvSpPr>
              <p:nvPr/>
            </p:nvSpPr>
            <p:spPr bwMode="auto">
              <a:xfrm>
                <a:off x="704" y="1632"/>
                <a:ext cx="1440" cy="708"/>
              </a:xfrm>
              <a:custGeom>
                <a:avLst/>
                <a:gdLst>
                  <a:gd name="T0" fmla="*/ 0 w 1440"/>
                  <a:gd name="T1" fmla="*/ 176 h 708"/>
                  <a:gd name="T2" fmla="*/ 360 w 1440"/>
                  <a:gd name="T3" fmla="*/ 608 h 708"/>
                  <a:gd name="T4" fmla="*/ 848 w 1440"/>
                  <a:gd name="T5" fmla="*/ 680 h 708"/>
                  <a:gd name="T6" fmla="*/ 1272 w 1440"/>
                  <a:gd name="T7" fmla="*/ 440 h 708"/>
                  <a:gd name="T8" fmla="*/ 1440 w 1440"/>
                  <a:gd name="T9" fmla="*/ 0 h 7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1440"/>
                  <a:gd name="T16" fmla="*/ 0 h 708"/>
                  <a:gd name="T17" fmla="*/ 1440 w 1440"/>
                  <a:gd name="T18" fmla="*/ 708 h 7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1440" h="708">
                    <a:moveTo>
                      <a:pt x="0" y="176"/>
                    </a:moveTo>
                    <a:cubicBezTo>
                      <a:pt x="57" y="248"/>
                      <a:pt x="219" y="524"/>
                      <a:pt x="360" y="608"/>
                    </a:cubicBezTo>
                    <a:cubicBezTo>
                      <a:pt x="501" y="692"/>
                      <a:pt x="696" y="708"/>
                      <a:pt x="848" y="680"/>
                    </a:cubicBezTo>
                    <a:cubicBezTo>
                      <a:pt x="1000" y="652"/>
                      <a:pt x="1173" y="553"/>
                      <a:pt x="1272" y="440"/>
                    </a:cubicBezTo>
                    <a:cubicBezTo>
                      <a:pt x="1371" y="327"/>
                      <a:pt x="1405" y="92"/>
                      <a:pt x="1440" y="0"/>
                    </a:cubicBezTo>
                  </a:path>
                </a:pathLst>
              </a:custGeom>
              <a:gradFill rotWithShape="1">
                <a:gsLst>
                  <a:gs pos="0">
                    <a:srgbClr val="FF9999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1" name="Freeform 45"/>
              <p:cNvSpPr>
                <a:spLocks/>
              </p:cNvSpPr>
              <p:nvPr/>
            </p:nvSpPr>
            <p:spPr bwMode="auto">
              <a:xfrm>
                <a:off x="712" y="1584"/>
                <a:ext cx="1448" cy="216"/>
              </a:xfrm>
              <a:custGeom>
                <a:avLst/>
                <a:gdLst>
                  <a:gd name="T0" fmla="*/ 0 w 1448"/>
                  <a:gd name="T1" fmla="*/ 216 h 216"/>
                  <a:gd name="T2" fmla="*/ 424 w 1448"/>
                  <a:gd name="T3" fmla="*/ 120 h 216"/>
                  <a:gd name="T4" fmla="*/ 816 w 1448"/>
                  <a:gd name="T5" fmla="*/ 40 h 216"/>
                  <a:gd name="T6" fmla="*/ 880 w 1448"/>
                  <a:gd name="T7" fmla="*/ 96 h 216"/>
                  <a:gd name="T8" fmla="*/ 952 w 1448"/>
                  <a:gd name="T9" fmla="*/ 0 h 216"/>
                  <a:gd name="T10" fmla="*/ 1448 w 1448"/>
                  <a:gd name="T11" fmla="*/ 48 h 216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w 1448"/>
                  <a:gd name="T19" fmla="*/ 0 h 216"/>
                  <a:gd name="T20" fmla="*/ 1448 w 1448"/>
                  <a:gd name="T21" fmla="*/ 216 h 21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T18" t="T19" r="T20" b="T21"/>
                <a:pathLst>
                  <a:path w="1448" h="216">
                    <a:moveTo>
                      <a:pt x="0" y="216"/>
                    </a:moveTo>
                    <a:lnTo>
                      <a:pt x="424" y="120"/>
                    </a:lnTo>
                    <a:lnTo>
                      <a:pt x="816" y="40"/>
                    </a:lnTo>
                    <a:lnTo>
                      <a:pt x="880" y="96"/>
                    </a:lnTo>
                    <a:lnTo>
                      <a:pt x="952" y="0"/>
                    </a:lnTo>
                    <a:lnTo>
                      <a:pt x="1448" y="48"/>
                    </a:lnTo>
                  </a:path>
                </a:pathLst>
              </a:custGeom>
              <a:gradFill rotWithShape="1">
                <a:gsLst>
                  <a:gs pos="0">
                    <a:srgbClr val="FF9999"/>
                  </a:gs>
                  <a:gs pos="100000">
                    <a:srgbClr val="FF0000"/>
                  </a:gs>
                </a:gsLst>
                <a:path path="rect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98" name="Freeform 46"/>
            <p:cNvSpPr>
              <a:spLocks/>
            </p:cNvSpPr>
            <p:nvPr/>
          </p:nvSpPr>
          <p:spPr bwMode="auto">
            <a:xfrm>
              <a:off x="665" y="1799"/>
              <a:ext cx="341" cy="534"/>
            </a:xfrm>
            <a:custGeom>
              <a:avLst/>
              <a:gdLst>
                <a:gd name="T0" fmla="*/ 40 w 341"/>
                <a:gd name="T1" fmla="*/ 7 h 534"/>
                <a:gd name="T2" fmla="*/ 31 w 341"/>
                <a:gd name="T3" fmla="*/ 180 h 534"/>
                <a:gd name="T4" fmla="*/ 10 w 341"/>
                <a:gd name="T5" fmla="*/ 382 h 534"/>
                <a:gd name="T6" fmla="*/ 34 w 341"/>
                <a:gd name="T7" fmla="*/ 466 h 534"/>
                <a:gd name="T8" fmla="*/ 217 w 341"/>
                <a:gd name="T9" fmla="*/ 514 h 534"/>
                <a:gd name="T10" fmla="*/ 340 w 341"/>
                <a:gd name="T11" fmla="*/ 517 h 534"/>
                <a:gd name="T12" fmla="*/ 223 w 341"/>
                <a:gd name="T13" fmla="*/ 409 h 534"/>
                <a:gd name="T14" fmla="*/ 178 w 341"/>
                <a:gd name="T15" fmla="*/ 307 h 534"/>
                <a:gd name="T16" fmla="*/ 124 w 341"/>
                <a:gd name="T17" fmla="*/ 214 h 534"/>
                <a:gd name="T18" fmla="*/ 88 w 341"/>
                <a:gd name="T19" fmla="*/ 136 h 534"/>
                <a:gd name="T20" fmla="*/ 49 w 341"/>
                <a:gd name="T21" fmla="*/ 43 h 534"/>
                <a:gd name="T22" fmla="*/ 106 w 341"/>
                <a:gd name="T23" fmla="*/ 295 h 534"/>
                <a:gd name="T24" fmla="*/ 142 w 341"/>
                <a:gd name="T25" fmla="*/ 379 h 534"/>
                <a:gd name="T26" fmla="*/ 151 w 341"/>
                <a:gd name="T27" fmla="*/ 496 h 534"/>
                <a:gd name="T28" fmla="*/ 61 w 341"/>
                <a:gd name="T29" fmla="*/ 475 h 534"/>
                <a:gd name="T30" fmla="*/ 49 w 341"/>
                <a:gd name="T31" fmla="*/ 451 h 534"/>
                <a:gd name="T32" fmla="*/ 58 w 341"/>
                <a:gd name="T33" fmla="*/ 406 h 534"/>
                <a:gd name="T34" fmla="*/ 37 w 341"/>
                <a:gd name="T35" fmla="*/ 304 h 534"/>
                <a:gd name="T36" fmla="*/ 73 w 341"/>
                <a:gd name="T37" fmla="*/ 244 h 534"/>
                <a:gd name="T38" fmla="*/ 61 w 341"/>
                <a:gd name="T39" fmla="*/ 136 h 534"/>
                <a:gd name="T40" fmla="*/ 40 w 341"/>
                <a:gd name="T41" fmla="*/ 7 h 53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341"/>
                <a:gd name="T64" fmla="*/ 0 h 534"/>
                <a:gd name="T65" fmla="*/ 341 w 341"/>
                <a:gd name="T66" fmla="*/ 534 h 53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341" h="534">
                  <a:moveTo>
                    <a:pt x="40" y="7"/>
                  </a:moveTo>
                  <a:cubicBezTo>
                    <a:pt x="35" y="14"/>
                    <a:pt x="36" y="118"/>
                    <a:pt x="31" y="180"/>
                  </a:cubicBezTo>
                  <a:cubicBezTo>
                    <a:pt x="26" y="242"/>
                    <a:pt x="9" y="334"/>
                    <a:pt x="10" y="382"/>
                  </a:cubicBezTo>
                  <a:cubicBezTo>
                    <a:pt x="11" y="430"/>
                    <a:pt x="0" y="444"/>
                    <a:pt x="34" y="466"/>
                  </a:cubicBezTo>
                  <a:cubicBezTo>
                    <a:pt x="68" y="488"/>
                    <a:pt x="166" y="505"/>
                    <a:pt x="217" y="514"/>
                  </a:cubicBezTo>
                  <a:cubicBezTo>
                    <a:pt x="268" y="523"/>
                    <a:pt x="339" y="534"/>
                    <a:pt x="340" y="517"/>
                  </a:cubicBezTo>
                  <a:cubicBezTo>
                    <a:pt x="341" y="500"/>
                    <a:pt x="250" y="444"/>
                    <a:pt x="223" y="409"/>
                  </a:cubicBezTo>
                  <a:cubicBezTo>
                    <a:pt x="196" y="374"/>
                    <a:pt x="194" y="339"/>
                    <a:pt x="178" y="307"/>
                  </a:cubicBezTo>
                  <a:cubicBezTo>
                    <a:pt x="162" y="275"/>
                    <a:pt x="139" y="243"/>
                    <a:pt x="124" y="214"/>
                  </a:cubicBezTo>
                  <a:cubicBezTo>
                    <a:pt x="109" y="185"/>
                    <a:pt x="100" y="164"/>
                    <a:pt x="88" y="136"/>
                  </a:cubicBezTo>
                  <a:cubicBezTo>
                    <a:pt x="76" y="108"/>
                    <a:pt x="46" y="17"/>
                    <a:pt x="49" y="43"/>
                  </a:cubicBezTo>
                  <a:cubicBezTo>
                    <a:pt x="52" y="69"/>
                    <a:pt x="91" y="239"/>
                    <a:pt x="106" y="295"/>
                  </a:cubicBezTo>
                  <a:cubicBezTo>
                    <a:pt x="121" y="351"/>
                    <a:pt x="135" y="346"/>
                    <a:pt x="142" y="379"/>
                  </a:cubicBezTo>
                  <a:cubicBezTo>
                    <a:pt x="149" y="412"/>
                    <a:pt x="164" y="480"/>
                    <a:pt x="151" y="496"/>
                  </a:cubicBezTo>
                  <a:cubicBezTo>
                    <a:pt x="138" y="512"/>
                    <a:pt x="78" y="482"/>
                    <a:pt x="61" y="475"/>
                  </a:cubicBezTo>
                  <a:cubicBezTo>
                    <a:pt x="44" y="468"/>
                    <a:pt x="49" y="462"/>
                    <a:pt x="49" y="451"/>
                  </a:cubicBezTo>
                  <a:cubicBezTo>
                    <a:pt x="49" y="440"/>
                    <a:pt x="60" y="430"/>
                    <a:pt x="58" y="406"/>
                  </a:cubicBezTo>
                  <a:cubicBezTo>
                    <a:pt x="56" y="382"/>
                    <a:pt x="35" y="331"/>
                    <a:pt x="37" y="304"/>
                  </a:cubicBezTo>
                  <a:cubicBezTo>
                    <a:pt x="39" y="277"/>
                    <a:pt x="69" y="272"/>
                    <a:pt x="73" y="244"/>
                  </a:cubicBezTo>
                  <a:cubicBezTo>
                    <a:pt x="77" y="216"/>
                    <a:pt x="66" y="175"/>
                    <a:pt x="61" y="136"/>
                  </a:cubicBezTo>
                  <a:cubicBezTo>
                    <a:pt x="56" y="97"/>
                    <a:pt x="45" y="0"/>
                    <a:pt x="40" y="7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50000">
                  <a:srgbClr val="FFFF00"/>
                </a:gs>
                <a:gs pos="100000">
                  <a:srgbClr val="FFFF66"/>
                </a:gs>
              </a:gsLst>
              <a:lin ang="18900000" scaled="1"/>
            </a:gra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99" name="Freeform 47"/>
            <p:cNvSpPr>
              <a:spLocks/>
            </p:cNvSpPr>
            <p:nvPr/>
          </p:nvSpPr>
          <p:spPr bwMode="auto">
            <a:xfrm>
              <a:off x="962" y="1824"/>
              <a:ext cx="33" cy="108"/>
            </a:xfrm>
            <a:custGeom>
              <a:avLst/>
              <a:gdLst>
                <a:gd name="T0" fmla="*/ 16 w 33"/>
                <a:gd name="T1" fmla="*/ 6 h 108"/>
                <a:gd name="T2" fmla="*/ 1 w 33"/>
                <a:gd name="T3" fmla="*/ 48 h 108"/>
                <a:gd name="T4" fmla="*/ 10 w 33"/>
                <a:gd name="T5" fmla="*/ 102 h 108"/>
                <a:gd name="T6" fmla="*/ 31 w 33"/>
                <a:gd name="T7" fmla="*/ 81 h 108"/>
                <a:gd name="T8" fmla="*/ 16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0" name="Freeform 48"/>
            <p:cNvSpPr>
              <a:spLocks/>
            </p:cNvSpPr>
            <p:nvPr/>
          </p:nvSpPr>
          <p:spPr bwMode="auto">
            <a:xfrm rot="1073818">
              <a:off x="1040" y="181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1" name="Freeform 49"/>
            <p:cNvSpPr>
              <a:spLocks/>
            </p:cNvSpPr>
            <p:nvPr/>
          </p:nvSpPr>
          <p:spPr bwMode="auto">
            <a:xfrm rot="-365830">
              <a:off x="1124" y="181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2" name="Freeform 50"/>
            <p:cNvSpPr>
              <a:spLocks/>
            </p:cNvSpPr>
            <p:nvPr/>
          </p:nvSpPr>
          <p:spPr bwMode="auto">
            <a:xfrm rot="-365830">
              <a:off x="1100" y="196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3" name="Freeform 51"/>
            <p:cNvSpPr>
              <a:spLocks/>
            </p:cNvSpPr>
            <p:nvPr/>
          </p:nvSpPr>
          <p:spPr bwMode="auto">
            <a:xfrm flipH="1">
              <a:off x="1168" y="1956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4" name="Freeform 52"/>
            <p:cNvSpPr>
              <a:spLocks/>
            </p:cNvSpPr>
            <p:nvPr/>
          </p:nvSpPr>
          <p:spPr bwMode="auto">
            <a:xfrm rot="560819">
              <a:off x="1196" y="1815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5" name="Freeform 53"/>
            <p:cNvSpPr>
              <a:spLocks/>
            </p:cNvSpPr>
            <p:nvPr/>
          </p:nvSpPr>
          <p:spPr bwMode="auto">
            <a:xfrm>
              <a:off x="714" y="1587"/>
              <a:ext cx="1302" cy="234"/>
            </a:xfrm>
            <a:custGeom>
              <a:avLst/>
              <a:gdLst>
                <a:gd name="T0" fmla="*/ 0 w 1302"/>
                <a:gd name="T1" fmla="*/ 213 h 234"/>
                <a:gd name="T2" fmla="*/ 816 w 1302"/>
                <a:gd name="T3" fmla="*/ 42 h 234"/>
                <a:gd name="T4" fmla="*/ 873 w 1302"/>
                <a:gd name="T5" fmla="*/ 108 h 234"/>
                <a:gd name="T6" fmla="*/ 951 w 1302"/>
                <a:gd name="T7" fmla="*/ 0 h 234"/>
                <a:gd name="T8" fmla="*/ 1237 w 1302"/>
                <a:gd name="T9" fmla="*/ 27 h 234"/>
                <a:gd name="T10" fmla="*/ 1302 w 1302"/>
                <a:gd name="T11" fmla="*/ 90 h 234"/>
                <a:gd name="T12" fmla="*/ 6 w 1302"/>
                <a:gd name="T13" fmla="*/ 234 h 23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302"/>
                <a:gd name="T22" fmla="*/ 0 h 234"/>
                <a:gd name="T23" fmla="*/ 1302 w 1302"/>
                <a:gd name="T24" fmla="*/ 234 h 234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302" h="234">
                  <a:moveTo>
                    <a:pt x="0" y="213"/>
                  </a:moveTo>
                  <a:lnTo>
                    <a:pt x="816" y="42"/>
                  </a:lnTo>
                  <a:lnTo>
                    <a:pt x="873" y="108"/>
                  </a:lnTo>
                  <a:lnTo>
                    <a:pt x="951" y="0"/>
                  </a:lnTo>
                  <a:lnTo>
                    <a:pt x="1237" y="27"/>
                  </a:lnTo>
                  <a:lnTo>
                    <a:pt x="1302" y="90"/>
                  </a:lnTo>
                  <a:lnTo>
                    <a:pt x="6" y="234"/>
                  </a:lnTo>
                </a:path>
              </a:pathLst>
            </a:custGeom>
            <a:gradFill rotWithShape="1">
              <a:gsLst>
                <a:gs pos="0">
                  <a:srgbClr val="FF0000"/>
                </a:gs>
                <a:gs pos="50000">
                  <a:srgbClr val="FF0000"/>
                </a:gs>
                <a:gs pos="100000">
                  <a:srgbClr val="FF0000"/>
                </a:gs>
              </a:gsLst>
              <a:lin ang="5400000" scaled="1"/>
            </a:gradFill>
            <a:ln w="9525">
              <a:noFill/>
              <a:prstDash val="sysDot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6" name="Freeform 54"/>
            <p:cNvSpPr>
              <a:spLocks/>
            </p:cNvSpPr>
            <p:nvPr/>
          </p:nvSpPr>
          <p:spPr bwMode="auto">
            <a:xfrm rot="-1149410">
              <a:off x="1817" y="175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7" name="Freeform 55"/>
            <p:cNvSpPr>
              <a:spLocks/>
            </p:cNvSpPr>
            <p:nvPr/>
          </p:nvSpPr>
          <p:spPr bwMode="auto">
            <a:xfrm rot="20450590" flipH="1">
              <a:off x="1846" y="1641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8" name="Freeform 56"/>
            <p:cNvSpPr>
              <a:spLocks/>
            </p:cNvSpPr>
            <p:nvPr/>
          </p:nvSpPr>
          <p:spPr bwMode="auto">
            <a:xfrm rot="-1149410">
              <a:off x="1724" y="1731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09" name="Freeform 57"/>
            <p:cNvSpPr>
              <a:spLocks/>
            </p:cNvSpPr>
            <p:nvPr/>
          </p:nvSpPr>
          <p:spPr bwMode="auto">
            <a:xfrm rot="-1149410">
              <a:off x="1835" y="1926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0" name="Freeform 58"/>
            <p:cNvSpPr>
              <a:spLocks/>
            </p:cNvSpPr>
            <p:nvPr/>
          </p:nvSpPr>
          <p:spPr bwMode="auto">
            <a:xfrm rot="-1149410">
              <a:off x="1760" y="195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1" name="Freeform 59"/>
            <p:cNvSpPr>
              <a:spLocks/>
            </p:cNvSpPr>
            <p:nvPr/>
          </p:nvSpPr>
          <p:spPr bwMode="auto">
            <a:xfrm rot="-1149410">
              <a:off x="1679" y="1989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2" name="Freeform 60"/>
            <p:cNvSpPr>
              <a:spLocks/>
            </p:cNvSpPr>
            <p:nvPr/>
          </p:nvSpPr>
          <p:spPr bwMode="auto">
            <a:xfrm rot="-1149410">
              <a:off x="1601" y="2028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3" name="Freeform 61"/>
            <p:cNvSpPr>
              <a:spLocks/>
            </p:cNvSpPr>
            <p:nvPr/>
          </p:nvSpPr>
          <p:spPr bwMode="auto">
            <a:xfrm rot="-1149410">
              <a:off x="1532" y="204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4" name="Freeform 62"/>
            <p:cNvSpPr>
              <a:spLocks/>
            </p:cNvSpPr>
            <p:nvPr/>
          </p:nvSpPr>
          <p:spPr bwMode="auto">
            <a:xfrm flipH="1">
              <a:off x="1228" y="2064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5" name="Freeform 63"/>
            <p:cNvSpPr>
              <a:spLocks/>
            </p:cNvSpPr>
            <p:nvPr/>
          </p:nvSpPr>
          <p:spPr bwMode="auto">
            <a:xfrm flipH="1">
              <a:off x="1306" y="2064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6" name="Freeform 64"/>
            <p:cNvSpPr>
              <a:spLocks/>
            </p:cNvSpPr>
            <p:nvPr/>
          </p:nvSpPr>
          <p:spPr bwMode="auto">
            <a:xfrm flipH="1">
              <a:off x="1411" y="2061"/>
              <a:ext cx="28" cy="99"/>
            </a:xfrm>
            <a:custGeom>
              <a:avLst/>
              <a:gdLst>
                <a:gd name="T0" fmla="*/ 14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6 w 33"/>
                <a:gd name="T7" fmla="*/ 74 h 108"/>
                <a:gd name="T8" fmla="*/ 14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7" name="Freeform 65"/>
            <p:cNvSpPr>
              <a:spLocks/>
            </p:cNvSpPr>
            <p:nvPr/>
          </p:nvSpPr>
          <p:spPr bwMode="auto">
            <a:xfrm flipH="1">
              <a:off x="1549" y="2169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8" name="Freeform 66"/>
            <p:cNvSpPr>
              <a:spLocks/>
            </p:cNvSpPr>
            <p:nvPr/>
          </p:nvSpPr>
          <p:spPr bwMode="auto">
            <a:xfrm flipH="1">
              <a:off x="1246" y="1845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19" name="Freeform 67"/>
            <p:cNvSpPr>
              <a:spLocks/>
            </p:cNvSpPr>
            <p:nvPr/>
          </p:nvSpPr>
          <p:spPr bwMode="auto">
            <a:xfrm rot="891977">
              <a:off x="1310" y="1872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0" name="Freeform 68"/>
            <p:cNvSpPr>
              <a:spLocks/>
            </p:cNvSpPr>
            <p:nvPr/>
          </p:nvSpPr>
          <p:spPr bwMode="auto">
            <a:xfrm rot="-365830">
              <a:off x="1361" y="1884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1" name="Freeform 69"/>
            <p:cNvSpPr>
              <a:spLocks/>
            </p:cNvSpPr>
            <p:nvPr/>
          </p:nvSpPr>
          <p:spPr bwMode="auto">
            <a:xfrm rot="-365830">
              <a:off x="1610" y="186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2" name="Freeform 70"/>
            <p:cNvSpPr>
              <a:spLocks/>
            </p:cNvSpPr>
            <p:nvPr/>
          </p:nvSpPr>
          <p:spPr bwMode="auto">
            <a:xfrm rot="-1149410">
              <a:off x="1676" y="186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3" name="Freeform 71"/>
            <p:cNvSpPr>
              <a:spLocks/>
            </p:cNvSpPr>
            <p:nvPr/>
          </p:nvSpPr>
          <p:spPr bwMode="auto">
            <a:xfrm rot="-365830">
              <a:off x="1418" y="1887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4" name="Freeform 72"/>
            <p:cNvSpPr>
              <a:spLocks/>
            </p:cNvSpPr>
            <p:nvPr/>
          </p:nvSpPr>
          <p:spPr bwMode="auto">
            <a:xfrm rot="891977">
              <a:off x="1466" y="189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5" name="Freeform 73"/>
            <p:cNvSpPr>
              <a:spLocks/>
            </p:cNvSpPr>
            <p:nvPr/>
          </p:nvSpPr>
          <p:spPr bwMode="auto">
            <a:xfrm rot="-365830">
              <a:off x="1514" y="1893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6" name="Freeform 74"/>
            <p:cNvSpPr>
              <a:spLocks/>
            </p:cNvSpPr>
            <p:nvPr/>
          </p:nvSpPr>
          <p:spPr bwMode="auto">
            <a:xfrm rot="-365830">
              <a:off x="1556" y="1881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7" name="Freeform 75"/>
            <p:cNvSpPr>
              <a:spLocks/>
            </p:cNvSpPr>
            <p:nvPr/>
          </p:nvSpPr>
          <p:spPr bwMode="auto">
            <a:xfrm rot="-1149410">
              <a:off x="1691" y="1797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8" name="Freeform 76"/>
            <p:cNvSpPr>
              <a:spLocks/>
            </p:cNvSpPr>
            <p:nvPr/>
          </p:nvSpPr>
          <p:spPr bwMode="auto">
            <a:xfrm rot="-1149410">
              <a:off x="1919" y="1800"/>
              <a:ext cx="27" cy="99"/>
            </a:xfrm>
            <a:custGeom>
              <a:avLst/>
              <a:gdLst>
                <a:gd name="T0" fmla="*/ 13 w 33"/>
                <a:gd name="T1" fmla="*/ 6 h 108"/>
                <a:gd name="T2" fmla="*/ 1 w 33"/>
                <a:gd name="T3" fmla="*/ 44 h 108"/>
                <a:gd name="T4" fmla="*/ 8 w 33"/>
                <a:gd name="T5" fmla="*/ 94 h 108"/>
                <a:gd name="T6" fmla="*/ 25 w 33"/>
                <a:gd name="T7" fmla="*/ 74 h 108"/>
                <a:gd name="T8" fmla="*/ 13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29" name="Freeform 77"/>
            <p:cNvSpPr>
              <a:spLocks/>
            </p:cNvSpPr>
            <p:nvPr/>
          </p:nvSpPr>
          <p:spPr bwMode="auto">
            <a:xfrm flipH="1">
              <a:off x="1468" y="2061"/>
              <a:ext cx="40" cy="99"/>
            </a:xfrm>
            <a:custGeom>
              <a:avLst/>
              <a:gdLst>
                <a:gd name="T0" fmla="*/ 19 w 33"/>
                <a:gd name="T1" fmla="*/ 6 h 108"/>
                <a:gd name="T2" fmla="*/ 1 w 33"/>
                <a:gd name="T3" fmla="*/ 44 h 108"/>
                <a:gd name="T4" fmla="*/ 12 w 33"/>
                <a:gd name="T5" fmla="*/ 94 h 108"/>
                <a:gd name="T6" fmla="*/ 38 w 33"/>
                <a:gd name="T7" fmla="*/ 74 h 108"/>
                <a:gd name="T8" fmla="*/ 19 w 33"/>
                <a:gd name="T9" fmla="*/ 6 h 108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  <a:gd name="T15" fmla="*/ 0 w 33"/>
                <a:gd name="T16" fmla="*/ 0 h 108"/>
                <a:gd name="T17" fmla="*/ 33 w 33"/>
                <a:gd name="T18" fmla="*/ 108 h 108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T15" t="T16" r="T17" b="T18"/>
              <a:pathLst>
                <a:path w="33" h="108">
                  <a:moveTo>
                    <a:pt x="16" y="6"/>
                  </a:moveTo>
                  <a:cubicBezTo>
                    <a:pt x="11" y="0"/>
                    <a:pt x="2" y="32"/>
                    <a:pt x="1" y="48"/>
                  </a:cubicBezTo>
                  <a:cubicBezTo>
                    <a:pt x="0" y="64"/>
                    <a:pt x="5" y="96"/>
                    <a:pt x="10" y="102"/>
                  </a:cubicBezTo>
                  <a:cubicBezTo>
                    <a:pt x="15" y="108"/>
                    <a:pt x="29" y="97"/>
                    <a:pt x="31" y="81"/>
                  </a:cubicBezTo>
                  <a:cubicBezTo>
                    <a:pt x="33" y="65"/>
                    <a:pt x="21" y="12"/>
                    <a:pt x="16" y="6"/>
                  </a:cubicBezTo>
                  <a:close/>
                </a:path>
              </a:pathLst>
            </a:custGeom>
            <a:solidFill>
              <a:srgbClr val="800000"/>
            </a:solidFill>
            <a:ln w="6350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aphicFrame>
        <p:nvGraphicFramePr>
          <p:cNvPr id="377060" name="Object 228"/>
          <p:cNvGraphicFramePr>
            <a:graphicFrameLocks noChangeAspect="1"/>
          </p:cNvGraphicFramePr>
          <p:nvPr/>
        </p:nvGraphicFramePr>
        <p:xfrm>
          <a:off x="7786710" y="3429000"/>
          <a:ext cx="850900" cy="2198687"/>
        </p:xfrm>
        <a:graphic>
          <a:graphicData uri="http://schemas.openxmlformats.org/presentationml/2006/ole">
            <p:oleObj spid="_x0000_s4098" name="Формула" r:id="rId3" imgW="152280" imgH="393480" progId="Equation.3">
              <p:embed/>
            </p:oleObj>
          </a:graphicData>
        </a:graphic>
      </p:graphicFrame>
      <p:graphicFrame>
        <p:nvGraphicFramePr>
          <p:cNvPr id="377100" name="Object 268"/>
          <p:cNvGraphicFramePr>
            <a:graphicFrameLocks noChangeAspect="1"/>
          </p:cNvGraphicFramePr>
          <p:nvPr/>
        </p:nvGraphicFramePr>
        <p:xfrm>
          <a:off x="1643042" y="3429000"/>
          <a:ext cx="850900" cy="2198688"/>
        </p:xfrm>
        <a:graphic>
          <a:graphicData uri="http://schemas.openxmlformats.org/presentationml/2006/ole">
            <p:oleObj spid="_x0000_s4099" name="Формула" r:id="rId4" imgW="152280" imgH="39348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0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7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7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7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706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70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706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70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706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706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706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706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36" y="928670"/>
            <a:ext cx="5572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4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785926"/>
            <a:ext cx="90011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Записи вида       называют 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обыкновенными дробями.</a:t>
            </a:r>
          </a:p>
          <a:p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Числитель дроби</a:t>
            </a:r>
          </a:p>
          <a:p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Знаменатель  дроби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77100" name="Object 268"/>
          <p:cNvGraphicFramePr>
            <a:graphicFrameLocks noChangeAspect="1"/>
          </p:cNvGraphicFramePr>
          <p:nvPr/>
        </p:nvGraphicFramePr>
        <p:xfrm>
          <a:off x="1571604" y="1714488"/>
          <a:ext cx="248821" cy="642942"/>
        </p:xfrm>
        <a:graphic>
          <a:graphicData uri="http://schemas.openxmlformats.org/presentationml/2006/ole">
            <p:oleObj spid="_x0000_s5122" name="Формула" r:id="rId3" imgW="152280" imgH="393480" progId="Equation.3">
              <p:embed/>
            </p:oleObj>
          </a:graphicData>
        </a:graphic>
      </p:graphicFrame>
      <p:graphicFrame>
        <p:nvGraphicFramePr>
          <p:cNvPr id="5" name="Object 268"/>
          <p:cNvGraphicFramePr>
            <a:graphicFrameLocks noChangeAspect="1"/>
          </p:cNvGraphicFramePr>
          <p:nvPr/>
        </p:nvGraphicFramePr>
        <p:xfrm>
          <a:off x="2357422" y="2214554"/>
          <a:ext cx="718816" cy="1857388"/>
        </p:xfrm>
        <a:graphic>
          <a:graphicData uri="http://schemas.openxmlformats.org/presentationml/2006/ole">
            <p:oleObj spid="_x0000_s5123" name="Формула" r:id="rId4" imgW="152280" imgH="393480" progId="Equation.3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0" y="4121944"/>
            <a:ext cx="6858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Знаменатель дроби </a:t>
            </a:r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показывает 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 сколько долей делят, а </a:t>
            </a: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числитель дроби </a:t>
            </a:r>
          </a:p>
          <a:p>
            <a:r>
              <a:rPr lang="ru-RU" sz="20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показывает – сколько таких долей взято.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pSp>
        <p:nvGrpSpPr>
          <p:cNvPr id="11" name="Group 265"/>
          <p:cNvGrpSpPr>
            <a:grpSpLocks/>
          </p:cNvGrpSpPr>
          <p:nvPr/>
        </p:nvGrpSpPr>
        <p:grpSpPr bwMode="auto">
          <a:xfrm>
            <a:off x="4500562" y="3143248"/>
            <a:ext cx="3676650" cy="2081213"/>
            <a:chOff x="748" y="2808"/>
            <a:chExt cx="2316" cy="1311"/>
          </a:xfrm>
        </p:grpSpPr>
        <p:grpSp>
          <p:nvGrpSpPr>
            <p:cNvPr id="13" name="Group 39"/>
            <p:cNvGrpSpPr>
              <a:grpSpLocks/>
            </p:cNvGrpSpPr>
            <p:nvPr/>
          </p:nvGrpSpPr>
          <p:grpSpPr bwMode="auto">
            <a:xfrm flipH="1">
              <a:off x="1933" y="2806"/>
              <a:ext cx="1131" cy="542"/>
              <a:chOff x="580" y="1584"/>
              <a:chExt cx="1580" cy="767"/>
            </a:xfrm>
          </p:grpSpPr>
          <p:sp>
            <p:nvSpPr>
              <p:cNvPr id="162" name="Freeform 40"/>
              <p:cNvSpPr>
                <a:spLocks/>
              </p:cNvSpPr>
              <p:nvPr/>
            </p:nvSpPr>
            <p:spPr bwMode="auto">
              <a:xfrm>
                <a:off x="580" y="1808"/>
                <a:ext cx="940" cy="543"/>
              </a:xfrm>
              <a:custGeom>
                <a:avLst/>
                <a:gdLst>
                  <a:gd name="T0" fmla="*/ 116 w 940"/>
                  <a:gd name="T1" fmla="*/ 0 h 543"/>
                  <a:gd name="T2" fmla="*/ 36 w 940"/>
                  <a:gd name="T3" fmla="*/ 376 h 543"/>
                  <a:gd name="T4" fmla="*/ 332 w 940"/>
                  <a:gd name="T5" fmla="*/ 520 h 543"/>
                  <a:gd name="T6" fmla="*/ 940 w 940"/>
                  <a:gd name="T7" fmla="*/ 512 h 5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0"/>
                  <a:gd name="T13" fmla="*/ 0 h 543"/>
                  <a:gd name="T14" fmla="*/ 940 w 940"/>
                  <a:gd name="T15" fmla="*/ 543 h 5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0" h="543">
                    <a:moveTo>
                      <a:pt x="116" y="0"/>
                    </a:moveTo>
                    <a:cubicBezTo>
                      <a:pt x="103" y="63"/>
                      <a:pt x="0" y="289"/>
                      <a:pt x="36" y="376"/>
                    </a:cubicBezTo>
                    <a:cubicBezTo>
                      <a:pt x="72" y="463"/>
                      <a:pt x="181" y="497"/>
                      <a:pt x="332" y="520"/>
                    </a:cubicBezTo>
                    <a:cubicBezTo>
                      <a:pt x="483" y="543"/>
                      <a:pt x="813" y="514"/>
                      <a:pt x="940" y="512"/>
                    </a:cubicBezTo>
                  </a:path>
                </a:pathLst>
              </a:custGeom>
              <a:gradFill rotWithShape="1">
                <a:gsLst>
                  <a:gs pos="0">
                    <a:srgbClr val="00CC00"/>
                  </a:gs>
                  <a:gs pos="50000">
                    <a:srgbClr val="008000"/>
                  </a:gs>
                  <a:gs pos="100000">
                    <a:srgbClr val="00CC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63" name="Group 41"/>
              <p:cNvGrpSpPr>
                <a:grpSpLocks/>
              </p:cNvGrpSpPr>
              <p:nvPr/>
            </p:nvGrpSpPr>
            <p:grpSpPr bwMode="auto">
              <a:xfrm>
                <a:off x="704" y="1584"/>
                <a:ext cx="1456" cy="756"/>
                <a:chOff x="704" y="1584"/>
                <a:chExt cx="1456" cy="756"/>
              </a:xfrm>
            </p:grpSpPr>
            <p:sp>
              <p:nvSpPr>
                <p:cNvPr id="196" name="Freeform 42"/>
                <p:cNvSpPr>
                  <a:spLocks/>
                </p:cNvSpPr>
                <p:nvPr/>
              </p:nvSpPr>
              <p:spPr bwMode="auto">
                <a:xfrm>
                  <a:off x="704" y="1632"/>
                  <a:ext cx="1440" cy="708"/>
                </a:xfrm>
                <a:custGeom>
                  <a:avLst/>
                  <a:gdLst>
                    <a:gd name="T0" fmla="*/ 0 w 1440"/>
                    <a:gd name="T1" fmla="*/ 176 h 708"/>
                    <a:gd name="T2" fmla="*/ 360 w 1440"/>
                    <a:gd name="T3" fmla="*/ 608 h 708"/>
                    <a:gd name="T4" fmla="*/ 848 w 1440"/>
                    <a:gd name="T5" fmla="*/ 680 h 708"/>
                    <a:gd name="T6" fmla="*/ 1272 w 1440"/>
                    <a:gd name="T7" fmla="*/ 440 h 708"/>
                    <a:gd name="T8" fmla="*/ 1440 w 1440"/>
                    <a:gd name="T9" fmla="*/ 0 h 7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0"/>
                    <a:gd name="T16" fmla="*/ 0 h 708"/>
                    <a:gd name="T17" fmla="*/ 1440 w 1440"/>
                    <a:gd name="T18" fmla="*/ 708 h 7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0" h="708">
                      <a:moveTo>
                        <a:pt x="0" y="176"/>
                      </a:moveTo>
                      <a:cubicBezTo>
                        <a:pt x="57" y="248"/>
                        <a:pt x="219" y="524"/>
                        <a:pt x="360" y="608"/>
                      </a:cubicBezTo>
                      <a:cubicBezTo>
                        <a:pt x="501" y="692"/>
                        <a:pt x="696" y="708"/>
                        <a:pt x="848" y="680"/>
                      </a:cubicBezTo>
                      <a:cubicBezTo>
                        <a:pt x="1000" y="652"/>
                        <a:pt x="1173" y="553"/>
                        <a:pt x="1272" y="440"/>
                      </a:cubicBezTo>
                      <a:cubicBezTo>
                        <a:pt x="1371" y="327"/>
                        <a:pt x="1405" y="92"/>
                        <a:pt x="1440" y="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999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7" name="Freeform 43"/>
                <p:cNvSpPr>
                  <a:spLocks/>
                </p:cNvSpPr>
                <p:nvPr/>
              </p:nvSpPr>
              <p:spPr bwMode="auto">
                <a:xfrm>
                  <a:off x="712" y="1584"/>
                  <a:ext cx="1448" cy="216"/>
                </a:xfrm>
                <a:custGeom>
                  <a:avLst/>
                  <a:gdLst>
                    <a:gd name="T0" fmla="*/ 0 w 1448"/>
                    <a:gd name="T1" fmla="*/ 216 h 216"/>
                    <a:gd name="T2" fmla="*/ 424 w 1448"/>
                    <a:gd name="T3" fmla="*/ 120 h 216"/>
                    <a:gd name="T4" fmla="*/ 816 w 1448"/>
                    <a:gd name="T5" fmla="*/ 40 h 216"/>
                    <a:gd name="T6" fmla="*/ 880 w 1448"/>
                    <a:gd name="T7" fmla="*/ 96 h 216"/>
                    <a:gd name="T8" fmla="*/ 952 w 1448"/>
                    <a:gd name="T9" fmla="*/ 0 h 216"/>
                    <a:gd name="T10" fmla="*/ 1448 w 1448"/>
                    <a:gd name="T11" fmla="*/ 48 h 2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448"/>
                    <a:gd name="T19" fmla="*/ 0 h 216"/>
                    <a:gd name="T20" fmla="*/ 1448 w 1448"/>
                    <a:gd name="T21" fmla="*/ 216 h 2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448" h="216">
                      <a:moveTo>
                        <a:pt x="0" y="216"/>
                      </a:moveTo>
                      <a:lnTo>
                        <a:pt x="424" y="120"/>
                      </a:lnTo>
                      <a:lnTo>
                        <a:pt x="816" y="40"/>
                      </a:lnTo>
                      <a:lnTo>
                        <a:pt x="880" y="96"/>
                      </a:lnTo>
                      <a:lnTo>
                        <a:pt x="952" y="0"/>
                      </a:lnTo>
                      <a:lnTo>
                        <a:pt x="1448" y="48"/>
                      </a:lnTo>
                    </a:path>
                  </a:pathLst>
                </a:custGeom>
                <a:gradFill rotWithShape="1">
                  <a:gsLst>
                    <a:gs pos="0">
                      <a:srgbClr val="FF9999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64" name="Freeform 44"/>
              <p:cNvSpPr>
                <a:spLocks/>
              </p:cNvSpPr>
              <p:nvPr/>
            </p:nvSpPr>
            <p:spPr bwMode="auto">
              <a:xfrm>
                <a:off x="665" y="1799"/>
                <a:ext cx="341" cy="534"/>
              </a:xfrm>
              <a:custGeom>
                <a:avLst/>
                <a:gdLst>
                  <a:gd name="T0" fmla="*/ 40 w 341"/>
                  <a:gd name="T1" fmla="*/ 7 h 534"/>
                  <a:gd name="T2" fmla="*/ 31 w 341"/>
                  <a:gd name="T3" fmla="*/ 180 h 534"/>
                  <a:gd name="T4" fmla="*/ 10 w 341"/>
                  <a:gd name="T5" fmla="*/ 382 h 534"/>
                  <a:gd name="T6" fmla="*/ 34 w 341"/>
                  <a:gd name="T7" fmla="*/ 466 h 534"/>
                  <a:gd name="T8" fmla="*/ 217 w 341"/>
                  <a:gd name="T9" fmla="*/ 514 h 534"/>
                  <a:gd name="T10" fmla="*/ 340 w 341"/>
                  <a:gd name="T11" fmla="*/ 517 h 534"/>
                  <a:gd name="T12" fmla="*/ 223 w 341"/>
                  <a:gd name="T13" fmla="*/ 409 h 534"/>
                  <a:gd name="T14" fmla="*/ 178 w 341"/>
                  <a:gd name="T15" fmla="*/ 307 h 534"/>
                  <a:gd name="T16" fmla="*/ 124 w 341"/>
                  <a:gd name="T17" fmla="*/ 214 h 534"/>
                  <a:gd name="T18" fmla="*/ 88 w 341"/>
                  <a:gd name="T19" fmla="*/ 136 h 534"/>
                  <a:gd name="T20" fmla="*/ 49 w 341"/>
                  <a:gd name="T21" fmla="*/ 43 h 534"/>
                  <a:gd name="T22" fmla="*/ 106 w 341"/>
                  <a:gd name="T23" fmla="*/ 295 h 534"/>
                  <a:gd name="T24" fmla="*/ 142 w 341"/>
                  <a:gd name="T25" fmla="*/ 379 h 534"/>
                  <a:gd name="T26" fmla="*/ 151 w 341"/>
                  <a:gd name="T27" fmla="*/ 496 h 534"/>
                  <a:gd name="T28" fmla="*/ 61 w 341"/>
                  <a:gd name="T29" fmla="*/ 475 h 534"/>
                  <a:gd name="T30" fmla="*/ 49 w 341"/>
                  <a:gd name="T31" fmla="*/ 451 h 534"/>
                  <a:gd name="T32" fmla="*/ 58 w 341"/>
                  <a:gd name="T33" fmla="*/ 406 h 534"/>
                  <a:gd name="T34" fmla="*/ 37 w 341"/>
                  <a:gd name="T35" fmla="*/ 304 h 534"/>
                  <a:gd name="T36" fmla="*/ 73 w 341"/>
                  <a:gd name="T37" fmla="*/ 244 h 534"/>
                  <a:gd name="T38" fmla="*/ 61 w 341"/>
                  <a:gd name="T39" fmla="*/ 136 h 534"/>
                  <a:gd name="T40" fmla="*/ 40 w 341"/>
                  <a:gd name="T41" fmla="*/ 7 h 53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41"/>
                  <a:gd name="T64" fmla="*/ 0 h 534"/>
                  <a:gd name="T65" fmla="*/ 341 w 341"/>
                  <a:gd name="T66" fmla="*/ 534 h 53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41" h="534">
                    <a:moveTo>
                      <a:pt x="40" y="7"/>
                    </a:moveTo>
                    <a:cubicBezTo>
                      <a:pt x="35" y="14"/>
                      <a:pt x="36" y="118"/>
                      <a:pt x="31" y="180"/>
                    </a:cubicBezTo>
                    <a:cubicBezTo>
                      <a:pt x="26" y="242"/>
                      <a:pt x="9" y="334"/>
                      <a:pt x="10" y="382"/>
                    </a:cubicBezTo>
                    <a:cubicBezTo>
                      <a:pt x="11" y="430"/>
                      <a:pt x="0" y="444"/>
                      <a:pt x="34" y="466"/>
                    </a:cubicBezTo>
                    <a:cubicBezTo>
                      <a:pt x="68" y="488"/>
                      <a:pt x="166" y="505"/>
                      <a:pt x="217" y="514"/>
                    </a:cubicBezTo>
                    <a:cubicBezTo>
                      <a:pt x="268" y="523"/>
                      <a:pt x="339" y="534"/>
                      <a:pt x="340" y="517"/>
                    </a:cubicBezTo>
                    <a:cubicBezTo>
                      <a:pt x="341" y="500"/>
                      <a:pt x="250" y="444"/>
                      <a:pt x="223" y="409"/>
                    </a:cubicBezTo>
                    <a:cubicBezTo>
                      <a:pt x="196" y="374"/>
                      <a:pt x="194" y="339"/>
                      <a:pt x="178" y="307"/>
                    </a:cubicBezTo>
                    <a:cubicBezTo>
                      <a:pt x="162" y="275"/>
                      <a:pt x="139" y="243"/>
                      <a:pt x="124" y="214"/>
                    </a:cubicBezTo>
                    <a:cubicBezTo>
                      <a:pt x="109" y="185"/>
                      <a:pt x="100" y="164"/>
                      <a:pt x="88" y="136"/>
                    </a:cubicBezTo>
                    <a:cubicBezTo>
                      <a:pt x="76" y="108"/>
                      <a:pt x="46" y="17"/>
                      <a:pt x="49" y="43"/>
                    </a:cubicBezTo>
                    <a:cubicBezTo>
                      <a:pt x="52" y="69"/>
                      <a:pt x="91" y="239"/>
                      <a:pt x="106" y="295"/>
                    </a:cubicBezTo>
                    <a:cubicBezTo>
                      <a:pt x="121" y="351"/>
                      <a:pt x="135" y="346"/>
                      <a:pt x="142" y="379"/>
                    </a:cubicBezTo>
                    <a:cubicBezTo>
                      <a:pt x="149" y="412"/>
                      <a:pt x="164" y="480"/>
                      <a:pt x="151" y="496"/>
                    </a:cubicBezTo>
                    <a:cubicBezTo>
                      <a:pt x="138" y="512"/>
                      <a:pt x="78" y="482"/>
                      <a:pt x="61" y="475"/>
                    </a:cubicBezTo>
                    <a:cubicBezTo>
                      <a:pt x="44" y="468"/>
                      <a:pt x="49" y="462"/>
                      <a:pt x="49" y="451"/>
                    </a:cubicBezTo>
                    <a:cubicBezTo>
                      <a:pt x="49" y="440"/>
                      <a:pt x="60" y="430"/>
                      <a:pt x="58" y="406"/>
                    </a:cubicBezTo>
                    <a:cubicBezTo>
                      <a:pt x="56" y="382"/>
                      <a:pt x="35" y="331"/>
                      <a:pt x="37" y="304"/>
                    </a:cubicBezTo>
                    <a:cubicBezTo>
                      <a:pt x="39" y="277"/>
                      <a:pt x="69" y="272"/>
                      <a:pt x="73" y="244"/>
                    </a:cubicBezTo>
                    <a:cubicBezTo>
                      <a:pt x="77" y="216"/>
                      <a:pt x="66" y="175"/>
                      <a:pt x="61" y="136"/>
                    </a:cubicBezTo>
                    <a:cubicBezTo>
                      <a:pt x="56" y="97"/>
                      <a:pt x="45" y="0"/>
                      <a:pt x="40" y="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66"/>
                  </a:gs>
                  <a:gs pos="50000">
                    <a:srgbClr val="FFFF00"/>
                  </a:gs>
                  <a:gs pos="100000">
                    <a:srgbClr val="FFFF66"/>
                  </a:gs>
                </a:gsLst>
                <a:lin ang="18900000" scaled="1"/>
              </a:gradFill>
              <a:ln w="9525">
                <a:noFill/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5" name="Freeform 45"/>
              <p:cNvSpPr>
                <a:spLocks/>
              </p:cNvSpPr>
              <p:nvPr/>
            </p:nvSpPr>
            <p:spPr bwMode="auto">
              <a:xfrm>
                <a:off x="962" y="1824"/>
                <a:ext cx="33" cy="108"/>
              </a:xfrm>
              <a:custGeom>
                <a:avLst/>
                <a:gdLst>
                  <a:gd name="T0" fmla="*/ 16 w 33"/>
                  <a:gd name="T1" fmla="*/ 6 h 108"/>
                  <a:gd name="T2" fmla="*/ 1 w 33"/>
                  <a:gd name="T3" fmla="*/ 48 h 108"/>
                  <a:gd name="T4" fmla="*/ 10 w 33"/>
                  <a:gd name="T5" fmla="*/ 102 h 108"/>
                  <a:gd name="T6" fmla="*/ 31 w 33"/>
                  <a:gd name="T7" fmla="*/ 81 h 108"/>
                  <a:gd name="T8" fmla="*/ 16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6" name="Freeform 46"/>
              <p:cNvSpPr>
                <a:spLocks/>
              </p:cNvSpPr>
              <p:nvPr/>
            </p:nvSpPr>
            <p:spPr bwMode="auto">
              <a:xfrm rot="1073818">
                <a:off x="1040" y="1818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7" name="Freeform 47"/>
              <p:cNvSpPr>
                <a:spLocks/>
              </p:cNvSpPr>
              <p:nvPr/>
            </p:nvSpPr>
            <p:spPr bwMode="auto">
              <a:xfrm rot="-365830">
                <a:off x="1124" y="1818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8" name="Freeform 48"/>
              <p:cNvSpPr>
                <a:spLocks/>
              </p:cNvSpPr>
              <p:nvPr/>
            </p:nvSpPr>
            <p:spPr bwMode="auto">
              <a:xfrm rot="-365830">
                <a:off x="1100" y="1962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9" name="Freeform 49"/>
              <p:cNvSpPr>
                <a:spLocks/>
              </p:cNvSpPr>
              <p:nvPr/>
            </p:nvSpPr>
            <p:spPr bwMode="auto">
              <a:xfrm flipH="1">
                <a:off x="1168" y="1956"/>
                <a:ext cx="28" cy="99"/>
              </a:xfrm>
              <a:custGeom>
                <a:avLst/>
                <a:gdLst>
                  <a:gd name="T0" fmla="*/ 14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6 w 33"/>
                  <a:gd name="T7" fmla="*/ 74 h 108"/>
                  <a:gd name="T8" fmla="*/ 14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0" name="Freeform 50"/>
              <p:cNvSpPr>
                <a:spLocks/>
              </p:cNvSpPr>
              <p:nvPr/>
            </p:nvSpPr>
            <p:spPr bwMode="auto">
              <a:xfrm rot="560819">
                <a:off x="1196" y="1815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1" name="Freeform 51"/>
              <p:cNvSpPr>
                <a:spLocks/>
              </p:cNvSpPr>
              <p:nvPr/>
            </p:nvSpPr>
            <p:spPr bwMode="auto">
              <a:xfrm>
                <a:off x="714" y="1587"/>
                <a:ext cx="1302" cy="234"/>
              </a:xfrm>
              <a:custGeom>
                <a:avLst/>
                <a:gdLst>
                  <a:gd name="T0" fmla="*/ 0 w 1302"/>
                  <a:gd name="T1" fmla="*/ 213 h 234"/>
                  <a:gd name="T2" fmla="*/ 816 w 1302"/>
                  <a:gd name="T3" fmla="*/ 42 h 234"/>
                  <a:gd name="T4" fmla="*/ 873 w 1302"/>
                  <a:gd name="T5" fmla="*/ 108 h 234"/>
                  <a:gd name="T6" fmla="*/ 951 w 1302"/>
                  <a:gd name="T7" fmla="*/ 0 h 234"/>
                  <a:gd name="T8" fmla="*/ 1237 w 1302"/>
                  <a:gd name="T9" fmla="*/ 27 h 234"/>
                  <a:gd name="T10" fmla="*/ 1302 w 1302"/>
                  <a:gd name="T11" fmla="*/ 90 h 234"/>
                  <a:gd name="T12" fmla="*/ 6 w 1302"/>
                  <a:gd name="T13" fmla="*/ 234 h 2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02"/>
                  <a:gd name="T22" fmla="*/ 0 h 234"/>
                  <a:gd name="T23" fmla="*/ 1302 w 1302"/>
                  <a:gd name="T24" fmla="*/ 234 h 2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02" h="234">
                    <a:moveTo>
                      <a:pt x="0" y="213"/>
                    </a:moveTo>
                    <a:lnTo>
                      <a:pt x="816" y="42"/>
                    </a:lnTo>
                    <a:lnTo>
                      <a:pt x="873" y="108"/>
                    </a:lnTo>
                    <a:lnTo>
                      <a:pt x="951" y="0"/>
                    </a:lnTo>
                    <a:lnTo>
                      <a:pt x="1237" y="27"/>
                    </a:lnTo>
                    <a:lnTo>
                      <a:pt x="1302" y="90"/>
                    </a:lnTo>
                    <a:lnTo>
                      <a:pt x="6" y="234"/>
                    </a:ln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5000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2" name="Freeform 52"/>
              <p:cNvSpPr>
                <a:spLocks/>
              </p:cNvSpPr>
              <p:nvPr/>
            </p:nvSpPr>
            <p:spPr bwMode="auto">
              <a:xfrm rot="-1149410">
                <a:off x="1817" y="1752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3" name="Freeform 53"/>
              <p:cNvSpPr>
                <a:spLocks/>
              </p:cNvSpPr>
              <p:nvPr/>
            </p:nvSpPr>
            <p:spPr bwMode="auto">
              <a:xfrm rot="20450590" flipH="1">
                <a:off x="1846" y="1641"/>
                <a:ext cx="28" cy="99"/>
              </a:xfrm>
              <a:custGeom>
                <a:avLst/>
                <a:gdLst>
                  <a:gd name="T0" fmla="*/ 14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6 w 33"/>
                  <a:gd name="T7" fmla="*/ 74 h 108"/>
                  <a:gd name="T8" fmla="*/ 14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" name="Freeform 54"/>
              <p:cNvSpPr>
                <a:spLocks/>
              </p:cNvSpPr>
              <p:nvPr/>
            </p:nvSpPr>
            <p:spPr bwMode="auto">
              <a:xfrm rot="-1149410">
                <a:off x="1724" y="1731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5" name="Freeform 55"/>
              <p:cNvSpPr>
                <a:spLocks/>
              </p:cNvSpPr>
              <p:nvPr/>
            </p:nvSpPr>
            <p:spPr bwMode="auto">
              <a:xfrm rot="-1149410">
                <a:off x="1835" y="1926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6" name="Freeform 56"/>
              <p:cNvSpPr>
                <a:spLocks/>
              </p:cNvSpPr>
              <p:nvPr/>
            </p:nvSpPr>
            <p:spPr bwMode="auto">
              <a:xfrm rot="-1149410">
                <a:off x="1760" y="1953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7" name="Freeform 57"/>
              <p:cNvSpPr>
                <a:spLocks/>
              </p:cNvSpPr>
              <p:nvPr/>
            </p:nvSpPr>
            <p:spPr bwMode="auto">
              <a:xfrm rot="-1149410">
                <a:off x="1679" y="1989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8" name="Freeform 58"/>
              <p:cNvSpPr>
                <a:spLocks/>
              </p:cNvSpPr>
              <p:nvPr/>
            </p:nvSpPr>
            <p:spPr bwMode="auto">
              <a:xfrm rot="-1149410">
                <a:off x="1601" y="2028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9" name="Freeform 59"/>
              <p:cNvSpPr>
                <a:spLocks/>
              </p:cNvSpPr>
              <p:nvPr/>
            </p:nvSpPr>
            <p:spPr bwMode="auto">
              <a:xfrm rot="-1149410">
                <a:off x="1532" y="204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0" name="Freeform 60"/>
              <p:cNvSpPr>
                <a:spLocks/>
              </p:cNvSpPr>
              <p:nvPr/>
            </p:nvSpPr>
            <p:spPr bwMode="auto">
              <a:xfrm flipH="1">
                <a:off x="1228" y="2064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1" name="Freeform 61"/>
              <p:cNvSpPr>
                <a:spLocks/>
              </p:cNvSpPr>
              <p:nvPr/>
            </p:nvSpPr>
            <p:spPr bwMode="auto">
              <a:xfrm flipH="1">
                <a:off x="1306" y="2064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2" name="Freeform 62"/>
              <p:cNvSpPr>
                <a:spLocks/>
              </p:cNvSpPr>
              <p:nvPr/>
            </p:nvSpPr>
            <p:spPr bwMode="auto">
              <a:xfrm flipH="1">
                <a:off x="1411" y="2061"/>
                <a:ext cx="28" cy="99"/>
              </a:xfrm>
              <a:custGeom>
                <a:avLst/>
                <a:gdLst>
                  <a:gd name="T0" fmla="*/ 14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6 w 33"/>
                  <a:gd name="T7" fmla="*/ 74 h 108"/>
                  <a:gd name="T8" fmla="*/ 14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3" name="Freeform 63"/>
              <p:cNvSpPr>
                <a:spLocks/>
              </p:cNvSpPr>
              <p:nvPr/>
            </p:nvSpPr>
            <p:spPr bwMode="auto">
              <a:xfrm flipH="1">
                <a:off x="1549" y="2169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" name="Freeform 64"/>
              <p:cNvSpPr>
                <a:spLocks/>
              </p:cNvSpPr>
              <p:nvPr/>
            </p:nvSpPr>
            <p:spPr bwMode="auto">
              <a:xfrm flipH="1">
                <a:off x="1246" y="1845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5" name="Freeform 65"/>
              <p:cNvSpPr>
                <a:spLocks/>
              </p:cNvSpPr>
              <p:nvPr/>
            </p:nvSpPr>
            <p:spPr bwMode="auto">
              <a:xfrm rot="891977">
                <a:off x="1310" y="1872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6" name="Freeform 66"/>
              <p:cNvSpPr>
                <a:spLocks/>
              </p:cNvSpPr>
              <p:nvPr/>
            </p:nvSpPr>
            <p:spPr bwMode="auto">
              <a:xfrm rot="-365830">
                <a:off x="1361" y="1884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7" name="Freeform 67"/>
              <p:cNvSpPr>
                <a:spLocks/>
              </p:cNvSpPr>
              <p:nvPr/>
            </p:nvSpPr>
            <p:spPr bwMode="auto">
              <a:xfrm rot="-365830">
                <a:off x="1610" y="186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8" name="Freeform 68"/>
              <p:cNvSpPr>
                <a:spLocks/>
              </p:cNvSpPr>
              <p:nvPr/>
            </p:nvSpPr>
            <p:spPr bwMode="auto">
              <a:xfrm rot="-1149410">
                <a:off x="1676" y="1863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9" name="Freeform 69"/>
              <p:cNvSpPr>
                <a:spLocks/>
              </p:cNvSpPr>
              <p:nvPr/>
            </p:nvSpPr>
            <p:spPr bwMode="auto">
              <a:xfrm rot="-365830">
                <a:off x="1418" y="1887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0" name="Freeform 70"/>
              <p:cNvSpPr>
                <a:spLocks/>
              </p:cNvSpPr>
              <p:nvPr/>
            </p:nvSpPr>
            <p:spPr bwMode="auto">
              <a:xfrm rot="891977">
                <a:off x="1466" y="189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1" name="Freeform 71"/>
              <p:cNvSpPr>
                <a:spLocks/>
              </p:cNvSpPr>
              <p:nvPr/>
            </p:nvSpPr>
            <p:spPr bwMode="auto">
              <a:xfrm rot="-365830">
                <a:off x="1514" y="1893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2" name="Freeform 72"/>
              <p:cNvSpPr>
                <a:spLocks/>
              </p:cNvSpPr>
              <p:nvPr/>
            </p:nvSpPr>
            <p:spPr bwMode="auto">
              <a:xfrm rot="-365830">
                <a:off x="1556" y="1881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3" name="Freeform 73"/>
              <p:cNvSpPr>
                <a:spLocks/>
              </p:cNvSpPr>
              <p:nvPr/>
            </p:nvSpPr>
            <p:spPr bwMode="auto">
              <a:xfrm rot="-1149410">
                <a:off x="1691" y="1797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4" name="Freeform 74"/>
              <p:cNvSpPr>
                <a:spLocks/>
              </p:cNvSpPr>
              <p:nvPr/>
            </p:nvSpPr>
            <p:spPr bwMode="auto">
              <a:xfrm rot="-1149410">
                <a:off x="1919" y="180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95" name="Freeform 75"/>
              <p:cNvSpPr>
                <a:spLocks/>
              </p:cNvSpPr>
              <p:nvPr/>
            </p:nvSpPr>
            <p:spPr bwMode="auto">
              <a:xfrm flipH="1">
                <a:off x="1468" y="2061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" name="Group 76"/>
            <p:cNvGrpSpPr>
              <a:grpSpLocks/>
            </p:cNvGrpSpPr>
            <p:nvPr/>
          </p:nvGrpSpPr>
          <p:grpSpPr bwMode="auto">
            <a:xfrm rot="1585465" flipH="1">
              <a:off x="1783" y="3070"/>
              <a:ext cx="1131" cy="542"/>
              <a:chOff x="580" y="1584"/>
              <a:chExt cx="1580" cy="767"/>
            </a:xfrm>
          </p:grpSpPr>
          <p:sp>
            <p:nvSpPr>
              <p:cNvPr id="126" name="Freeform 77"/>
              <p:cNvSpPr>
                <a:spLocks/>
              </p:cNvSpPr>
              <p:nvPr/>
            </p:nvSpPr>
            <p:spPr bwMode="auto">
              <a:xfrm>
                <a:off x="580" y="1808"/>
                <a:ext cx="940" cy="543"/>
              </a:xfrm>
              <a:custGeom>
                <a:avLst/>
                <a:gdLst>
                  <a:gd name="T0" fmla="*/ 116 w 940"/>
                  <a:gd name="T1" fmla="*/ 0 h 543"/>
                  <a:gd name="T2" fmla="*/ 36 w 940"/>
                  <a:gd name="T3" fmla="*/ 376 h 543"/>
                  <a:gd name="T4" fmla="*/ 332 w 940"/>
                  <a:gd name="T5" fmla="*/ 520 h 543"/>
                  <a:gd name="T6" fmla="*/ 940 w 940"/>
                  <a:gd name="T7" fmla="*/ 512 h 5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0"/>
                  <a:gd name="T13" fmla="*/ 0 h 543"/>
                  <a:gd name="T14" fmla="*/ 940 w 940"/>
                  <a:gd name="T15" fmla="*/ 543 h 5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0" h="543">
                    <a:moveTo>
                      <a:pt x="116" y="0"/>
                    </a:moveTo>
                    <a:cubicBezTo>
                      <a:pt x="103" y="63"/>
                      <a:pt x="0" y="289"/>
                      <a:pt x="36" y="376"/>
                    </a:cubicBezTo>
                    <a:cubicBezTo>
                      <a:pt x="72" y="463"/>
                      <a:pt x="181" y="497"/>
                      <a:pt x="332" y="520"/>
                    </a:cubicBezTo>
                    <a:cubicBezTo>
                      <a:pt x="483" y="543"/>
                      <a:pt x="813" y="514"/>
                      <a:pt x="940" y="512"/>
                    </a:cubicBezTo>
                  </a:path>
                </a:pathLst>
              </a:custGeom>
              <a:gradFill rotWithShape="1">
                <a:gsLst>
                  <a:gs pos="0">
                    <a:srgbClr val="00CC00"/>
                  </a:gs>
                  <a:gs pos="50000">
                    <a:srgbClr val="008000"/>
                  </a:gs>
                  <a:gs pos="100000">
                    <a:srgbClr val="00CC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27" name="Group 78"/>
              <p:cNvGrpSpPr>
                <a:grpSpLocks/>
              </p:cNvGrpSpPr>
              <p:nvPr/>
            </p:nvGrpSpPr>
            <p:grpSpPr bwMode="auto">
              <a:xfrm>
                <a:off x="704" y="1584"/>
                <a:ext cx="1456" cy="756"/>
                <a:chOff x="704" y="1584"/>
                <a:chExt cx="1456" cy="756"/>
              </a:xfrm>
            </p:grpSpPr>
            <p:sp>
              <p:nvSpPr>
                <p:cNvPr id="160" name="Freeform 79"/>
                <p:cNvSpPr>
                  <a:spLocks/>
                </p:cNvSpPr>
                <p:nvPr/>
              </p:nvSpPr>
              <p:spPr bwMode="auto">
                <a:xfrm>
                  <a:off x="704" y="1632"/>
                  <a:ext cx="1440" cy="708"/>
                </a:xfrm>
                <a:custGeom>
                  <a:avLst/>
                  <a:gdLst>
                    <a:gd name="T0" fmla="*/ 0 w 1440"/>
                    <a:gd name="T1" fmla="*/ 176 h 708"/>
                    <a:gd name="T2" fmla="*/ 360 w 1440"/>
                    <a:gd name="T3" fmla="*/ 608 h 708"/>
                    <a:gd name="T4" fmla="*/ 848 w 1440"/>
                    <a:gd name="T5" fmla="*/ 680 h 708"/>
                    <a:gd name="T6" fmla="*/ 1272 w 1440"/>
                    <a:gd name="T7" fmla="*/ 440 h 708"/>
                    <a:gd name="T8" fmla="*/ 1440 w 1440"/>
                    <a:gd name="T9" fmla="*/ 0 h 7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0"/>
                    <a:gd name="T16" fmla="*/ 0 h 708"/>
                    <a:gd name="T17" fmla="*/ 1440 w 1440"/>
                    <a:gd name="T18" fmla="*/ 708 h 7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0" h="708">
                      <a:moveTo>
                        <a:pt x="0" y="176"/>
                      </a:moveTo>
                      <a:cubicBezTo>
                        <a:pt x="57" y="248"/>
                        <a:pt x="219" y="524"/>
                        <a:pt x="360" y="608"/>
                      </a:cubicBezTo>
                      <a:cubicBezTo>
                        <a:pt x="501" y="692"/>
                        <a:pt x="696" y="708"/>
                        <a:pt x="848" y="680"/>
                      </a:cubicBezTo>
                      <a:cubicBezTo>
                        <a:pt x="1000" y="652"/>
                        <a:pt x="1173" y="553"/>
                        <a:pt x="1272" y="440"/>
                      </a:cubicBezTo>
                      <a:cubicBezTo>
                        <a:pt x="1371" y="327"/>
                        <a:pt x="1405" y="92"/>
                        <a:pt x="1440" y="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999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61" name="Freeform 80"/>
                <p:cNvSpPr>
                  <a:spLocks/>
                </p:cNvSpPr>
                <p:nvPr/>
              </p:nvSpPr>
              <p:spPr bwMode="auto">
                <a:xfrm>
                  <a:off x="712" y="1584"/>
                  <a:ext cx="1448" cy="216"/>
                </a:xfrm>
                <a:custGeom>
                  <a:avLst/>
                  <a:gdLst>
                    <a:gd name="T0" fmla="*/ 0 w 1448"/>
                    <a:gd name="T1" fmla="*/ 216 h 216"/>
                    <a:gd name="T2" fmla="*/ 424 w 1448"/>
                    <a:gd name="T3" fmla="*/ 120 h 216"/>
                    <a:gd name="T4" fmla="*/ 816 w 1448"/>
                    <a:gd name="T5" fmla="*/ 40 h 216"/>
                    <a:gd name="T6" fmla="*/ 880 w 1448"/>
                    <a:gd name="T7" fmla="*/ 96 h 216"/>
                    <a:gd name="T8" fmla="*/ 952 w 1448"/>
                    <a:gd name="T9" fmla="*/ 0 h 216"/>
                    <a:gd name="T10" fmla="*/ 1448 w 1448"/>
                    <a:gd name="T11" fmla="*/ 48 h 2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448"/>
                    <a:gd name="T19" fmla="*/ 0 h 216"/>
                    <a:gd name="T20" fmla="*/ 1448 w 1448"/>
                    <a:gd name="T21" fmla="*/ 216 h 2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448" h="216">
                      <a:moveTo>
                        <a:pt x="0" y="216"/>
                      </a:moveTo>
                      <a:lnTo>
                        <a:pt x="424" y="120"/>
                      </a:lnTo>
                      <a:lnTo>
                        <a:pt x="816" y="40"/>
                      </a:lnTo>
                      <a:lnTo>
                        <a:pt x="880" y="96"/>
                      </a:lnTo>
                      <a:lnTo>
                        <a:pt x="952" y="0"/>
                      </a:lnTo>
                      <a:lnTo>
                        <a:pt x="1448" y="48"/>
                      </a:lnTo>
                    </a:path>
                  </a:pathLst>
                </a:custGeom>
                <a:gradFill rotWithShape="1">
                  <a:gsLst>
                    <a:gs pos="0">
                      <a:srgbClr val="FF9999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128" name="Freeform 81"/>
              <p:cNvSpPr>
                <a:spLocks/>
              </p:cNvSpPr>
              <p:nvPr/>
            </p:nvSpPr>
            <p:spPr bwMode="auto">
              <a:xfrm>
                <a:off x="665" y="1799"/>
                <a:ext cx="341" cy="534"/>
              </a:xfrm>
              <a:custGeom>
                <a:avLst/>
                <a:gdLst>
                  <a:gd name="T0" fmla="*/ 40 w 341"/>
                  <a:gd name="T1" fmla="*/ 7 h 534"/>
                  <a:gd name="T2" fmla="*/ 31 w 341"/>
                  <a:gd name="T3" fmla="*/ 180 h 534"/>
                  <a:gd name="T4" fmla="*/ 10 w 341"/>
                  <a:gd name="T5" fmla="*/ 382 h 534"/>
                  <a:gd name="T6" fmla="*/ 34 w 341"/>
                  <a:gd name="T7" fmla="*/ 466 h 534"/>
                  <a:gd name="T8" fmla="*/ 217 w 341"/>
                  <a:gd name="T9" fmla="*/ 514 h 534"/>
                  <a:gd name="T10" fmla="*/ 340 w 341"/>
                  <a:gd name="T11" fmla="*/ 517 h 534"/>
                  <a:gd name="T12" fmla="*/ 223 w 341"/>
                  <a:gd name="T13" fmla="*/ 409 h 534"/>
                  <a:gd name="T14" fmla="*/ 178 w 341"/>
                  <a:gd name="T15" fmla="*/ 307 h 534"/>
                  <a:gd name="T16" fmla="*/ 124 w 341"/>
                  <a:gd name="T17" fmla="*/ 214 h 534"/>
                  <a:gd name="T18" fmla="*/ 88 w 341"/>
                  <a:gd name="T19" fmla="*/ 136 h 534"/>
                  <a:gd name="T20" fmla="*/ 49 w 341"/>
                  <a:gd name="T21" fmla="*/ 43 h 534"/>
                  <a:gd name="T22" fmla="*/ 106 w 341"/>
                  <a:gd name="T23" fmla="*/ 295 h 534"/>
                  <a:gd name="T24" fmla="*/ 142 w 341"/>
                  <a:gd name="T25" fmla="*/ 379 h 534"/>
                  <a:gd name="T26" fmla="*/ 151 w 341"/>
                  <a:gd name="T27" fmla="*/ 496 h 534"/>
                  <a:gd name="T28" fmla="*/ 61 w 341"/>
                  <a:gd name="T29" fmla="*/ 475 h 534"/>
                  <a:gd name="T30" fmla="*/ 49 w 341"/>
                  <a:gd name="T31" fmla="*/ 451 h 534"/>
                  <a:gd name="T32" fmla="*/ 58 w 341"/>
                  <a:gd name="T33" fmla="*/ 406 h 534"/>
                  <a:gd name="T34" fmla="*/ 37 w 341"/>
                  <a:gd name="T35" fmla="*/ 304 h 534"/>
                  <a:gd name="T36" fmla="*/ 73 w 341"/>
                  <a:gd name="T37" fmla="*/ 244 h 534"/>
                  <a:gd name="T38" fmla="*/ 61 w 341"/>
                  <a:gd name="T39" fmla="*/ 136 h 534"/>
                  <a:gd name="T40" fmla="*/ 40 w 341"/>
                  <a:gd name="T41" fmla="*/ 7 h 53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41"/>
                  <a:gd name="T64" fmla="*/ 0 h 534"/>
                  <a:gd name="T65" fmla="*/ 341 w 341"/>
                  <a:gd name="T66" fmla="*/ 534 h 53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41" h="534">
                    <a:moveTo>
                      <a:pt x="40" y="7"/>
                    </a:moveTo>
                    <a:cubicBezTo>
                      <a:pt x="35" y="14"/>
                      <a:pt x="36" y="118"/>
                      <a:pt x="31" y="180"/>
                    </a:cubicBezTo>
                    <a:cubicBezTo>
                      <a:pt x="26" y="242"/>
                      <a:pt x="9" y="334"/>
                      <a:pt x="10" y="382"/>
                    </a:cubicBezTo>
                    <a:cubicBezTo>
                      <a:pt x="11" y="430"/>
                      <a:pt x="0" y="444"/>
                      <a:pt x="34" y="466"/>
                    </a:cubicBezTo>
                    <a:cubicBezTo>
                      <a:pt x="68" y="488"/>
                      <a:pt x="166" y="505"/>
                      <a:pt x="217" y="514"/>
                    </a:cubicBezTo>
                    <a:cubicBezTo>
                      <a:pt x="268" y="523"/>
                      <a:pt x="339" y="534"/>
                      <a:pt x="340" y="517"/>
                    </a:cubicBezTo>
                    <a:cubicBezTo>
                      <a:pt x="341" y="500"/>
                      <a:pt x="250" y="444"/>
                      <a:pt x="223" y="409"/>
                    </a:cubicBezTo>
                    <a:cubicBezTo>
                      <a:pt x="196" y="374"/>
                      <a:pt x="194" y="339"/>
                      <a:pt x="178" y="307"/>
                    </a:cubicBezTo>
                    <a:cubicBezTo>
                      <a:pt x="162" y="275"/>
                      <a:pt x="139" y="243"/>
                      <a:pt x="124" y="214"/>
                    </a:cubicBezTo>
                    <a:cubicBezTo>
                      <a:pt x="109" y="185"/>
                      <a:pt x="100" y="164"/>
                      <a:pt x="88" y="136"/>
                    </a:cubicBezTo>
                    <a:cubicBezTo>
                      <a:pt x="76" y="108"/>
                      <a:pt x="46" y="17"/>
                      <a:pt x="49" y="43"/>
                    </a:cubicBezTo>
                    <a:cubicBezTo>
                      <a:pt x="52" y="69"/>
                      <a:pt x="91" y="239"/>
                      <a:pt x="106" y="295"/>
                    </a:cubicBezTo>
                    <a:cubicBezTo>
                      <a:pt x="121" y="351"/>
                      <a:pt x="135" y="346"/>
                      <a:pt x="142" y="379"/>
                    </a:cubicBezTo>
                    <a:cubicBezTo>
                      <a:pt x="149" y="412"/>
                      <a:pt x="164" y="480"/>
                      <a:pt x="151" y="496"/>
                    </a:cubicBezTo>
                    <a:cubicBezTo>
                      <a:pt x="138" y="512"/>
                      <a:pt x="78" y="482"/>
                      <a:pt x="61" y="475"/>
                    </a:cubicBezTo>
                    <a:cubicBezTo>
                      <a:pt x="44" y="468"/>
                      <a:pt x="49" y="462"/>
                      <a:pt x="49" y="451"/>
                    </a:cubicBezTo>
                    <a:cubicBezTo>
                      <a:pt x="49" y="440"/>
                      <a:pt x="60" y="430"/>
                      <a:pt x="58" y="406"/>
                    </a:cubicBezTo>
                    <a:cubicBezTo>
                      <a:pt x="56" y="382"/>
                      <a:pt x="35" y="331"/>
                      <a:pt x="37" y="304"/>
                    </a:cubicBezTo>
                    <a:cubicBezTo>
                      <a:pt x="39" y="277"/>
                      <a:pt x="69" y="272"/>
                      <a:pt x="73" y="244"/>
                    </a:cubicBezTo>
                    <a:cubicBezTo>
                      <a:pt x="77" y="216"/>
                      <a:pt x="66" y="175"/>
                      <a:pt x="61" y="136"/>
                    </a:cubicBezTo>
                    <a:cubicBezTo>
                      <a:pt x="56" y="97"/>
                      <a:pt x="45" y="0"/>
                      <a:pt x="40" y="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66"/>
                  </a:gs>
                  <a:gs pos="50000">
                    <a:srgbClr val="FFFF00"/>
                  </a:gs>
                  <a:gs pos="100000">
                    <a:srgbClr val="FFFF66"/>
                  </a:gs>
                </a:gsLst>
                <a:lin ang="18900000" scaled="1"/>
              </a:gradFill>
              <a:ln w="9525">
                <a:noFill/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9" name="Freeform 82"/>
              <p:cNvSpPr>
                <a:spLocks/>
              </p:cNvSpPr>
              <p:nvPr/>
            </p:nvSpPr>
            <p:spPr bwMode="auto">
              <a:xfrm>
                <a:off x="962" y="1824"/>
                <a:ext cx="33" cy="108"/>
              </a:xfrm>
              <a:custGeom>
                <a:avLst/>
                <a:gdLst>
                  <a:gd name="T0" fmla="*/ 16 w 33"/>
                  <a:gd name="T1" fmla="*/ 6 h 108"/>
                  <a:gd name="T2" fmla="*/ 1 w 33"/>
                  <a:gd name="T3" fmla="*/ 48 h 108"/>
                  <a:gd name="T4" fmla="*/ 10 w 33"/>
                  <a:gd name="T5" fmla="*/ 102 h 108"/>
                  <a:gd name="T6" fmla="*/ 31 w 33"/>
                  <a:gd name="T7" fmla="*/ 81 h 108"/>
                  <a:gd name="T8" fmla="*/ 16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0" name="Freeform 83"/>
              <p:cNvSpPr>
                <a:spLocks/>
              </p:cNvSpPr>
              <p:nvPr/>
            </p:nvSpPr>
            <p:spPr bwMode="auto">
              <a:xfrm rot="1073818">
                <a:off x="1040" y="1818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1" name="Freeform 84"/>
              <p:cNvSpPr>
                <a:spLocks/>
              </p:cNvSpPr>
              <p:nvPr/>
            </p:nvSpPr>
            <p:spPr bwMode="auto">
              <a:xfrm rot="-365830">
                <a:off x="1124" y="1818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2" name="Freeform 85"/>
              <p:cNvSpPr>
                <a:spLocks/>
              </p:cNvSpPr>
              <p:nvPr/>
            </p:nvSpPr>
            <p:spPr bwMode="auto">
              <a:xfrm rot="-365830">
                <a:off x="1100" y="1962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3" name="Freeform 86"/>
              <p:cNvSpPr>
                <a:spLocks/>
              </p:cNvSpPr>
              <p:nvPr/>
            </p:nvSpPr>
            <p:spPr bwMode="auto">
              <a:xfrm flipH="1">
                <a:off x="1168" y="1956"/>
                <a:ext cx="28" cy="99"/>
              </a:xfrm>
              <a:custGeom>
                <a:avLst/>
                <a:gdLst>
                  <a:gd name="T0" fmla="*/ 14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6 w 33"/>
                  <a:gd name="T7" fmla="*/ 74 h 108"/>
                  <a:gd name="T8" fmla="*/ 14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4" name="Freeform 87"/>
              <p:cNvSpPr>
                <a:spLocks/>
              </p:cNvSpPr>
              <p:nvPr/>
            </p:nvSpPr>
            <p:spPr bwMode="auto">
              <a:xfrm rot="560819">
                <a:off x="1196" y="1815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5" name="Freeform 88"/>
              <p:cNvSpPr>
                <a:spLocks/>
              </p:cNvSpPr>
              <p:nvPr/>
            </p:nvSpPr>
            <p:spPr bwMode="auto">
              <a:xfrm>
                <a:off x="714" y="1587"/>
                <a:ext cx="1302" cy="234"/>
              </a:xfrm>
              <a:custGeom>
                <a:avLst/>
                <a:gdLst>
                  <a:gd name="T0" fmla="*/ 0 w 1302"/>
                  <a:gd name="T1" fmla="*/ 213 h 234"/>
                  <a:gd name="T2" fmla="*/ 816 w 1302"/>
                  <a:gd name="T3" fmla="*/ 42 h 234"/>
                  <a:gd name="T4" fmla="*/ 873 w 1302"/>
                  <a:gd name="T5" fmla="*/ 108 h 234"/>
                  <a:gd name="T6" fmla="*/ 951 w 1302"/>
                  <a:gd name="T7" fmla="*/ 0 h 234"/>
                  <a:gd name="T8" fmla="*/ 1237 w 1302"/>
                  <a:gd name="T9" fmla="*/ 27 h 234"/>
                  <a:gd name="T10" fmla="*/ 1302 w 1302"/>
                  <a:gd name="T11" fmla="*/ 90 h 234"/>
                  <a:gd name="T12" fmla="*/ 6 w 1302"/>
                  <a:gd name="T13" fmla="*/ 234 h 2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02"/>
                  <a:gd name="T22" fmla="*/ 0 h 234"/>
                  <a:gd name="T23" fmla="*/ 1302 w 1302"/>
                  <a:gd name="T24" fmla="*/ 234 h 2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02" h="234">
                    <a:moveTo>
                      <a:pt x="0" y="213"/>
                    </a:moveTo>
                    <a:lnTo>
                      <a:pt x="816" y="42"/>
                    </a:lnTo>
                    <a:lnTo>
                      <a:pt x="873" y="108"/>
                    </a:lnTo>
                    <a:lnTo>
                      <a:pt x="951" y="0"/>
                    </a:lnTo>
                    <a:lnTo>
                      <a:pt x="1237" y="27"/>
                    </a:lnTo>
                    <a:lnTo>
                      <a:pt x="1302" y="90"/>
                    </a:lnTo>
                    <a:lnTo>
                      <a:pt x="6" y="234"/>
                    </a:ln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5000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6" name="Freeform 89"/>
              <p:cNvSpPr>
                <a:spLocks/>
              </p:cNvSpPr>
              <p:nvPr/>
            </p:nvSpPr>
            <p:spPr bwMode="auto">
              <a:xfrm rot="-1149410">
                <a:off x="1817" y="1752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7" name="Freeform 90"/>
              <p:cNvSpPr>
                <a:spLocks/>
              </p:cNvSpPr>
              <p:nvPr/>
            </p:nvSpPr>
            <p:spPr bwMode="auto">
              <a:xfrm rot="20450590" flipH="1">
                <a:off x="1846" y="1641"/>
                <a:ext cx="28" cy="99"/>
              </a:xfrm>
              <a:custGeom>
                <a:avLst/>
                <a:gdLst>
                  <a:gd name="T0" fmla="*/ 14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6 w 33"/>
                  <a:gd name="T7" fmla="*/ 74 h 108"/>
                  <a:gd name="T8" fmla="*/ 14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8" name="Freeform 91"/>
              <p:cNvSpPr>
                <a:spLocks/>
              </p:cNvSpPr>
              <p:nvPr/>
            </p:nvSpPr>
            <p:spPr bwMode="auto">
              <a:xfrm rot="-1149410">
                <a:off x="1724" y="1731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9" name="Freeform 92"/>
              <p:cNvSpPr>
                <a:spLocks/>
              </p:cNvSpPr>
              <p:nvPr/>
            </p:nvSpPr>
            <p:spPr bwMode="auto">
              <a:xfrm rot="-1149410">
                <a:off x="1835" y="1926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0" name="Freeform 93"/>
              <p:cNvSpPr>
                <a:spLocks/>
              </p:cNvSpPr>
              <p:nvPr/>
            </p:nvSpPr>
            <p:spPr bwMode="auto">
              <a:xfrm rot="-1149410">
                <a:off x="1760" y="1953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1" name="Freeform 94"/>
              <p:cNvSpPr>
                <a:spLocks/>
              </p:cNvSpPr>
              <p:nvPr/>
            </p:nvSpPr>
            <p:spPr bwMode="auto">
              <a:xfrm rot="-1149410">
                <a:off x="1679" y="1989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2" name="Freeform 95"/>
              <p:cNvSpPr>
                <a:spLocks/>
              </p:cNvSpPr>
              <p:nvPr/>
            </p:nvSpPr>
            <p:spPr bwMode="auto">
              <a:xfrm rot="-1149410">
                <a:off x="1601" y="2028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3" name="Freeform 96"/>
              <p:cNvSpPr>
                <a:spLocks/>
              </p:cNvSpPr>
              <p:nvPr/>
            </p:nvSpPr>
            <p:spPr bwMode="auto">
              <a:xfrm rot="-1149410">
                <a:off x="1532" y="204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4" name="Freeform 97"/>
              <p:cNvSpPr>
                <a:spLocks/>
              </p:cNvSpPr>
              <p:nvPr/>
            </p:nvSpPr>
            <p:spPr bwMode="auto">
              <a:xfrm flipH="1">
                <a:off x="1228" y="2064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5" name="Freeform 98"/>
              <p:cNvSpPr>
                <a:spLocks/>
              </p:cNvSpPr>
              <p:nvPr/>
            </p:nvSpPr>
            <p:spPr bwMode="auto">
              <a:xfrm flipH="1">
                <a:off x="1306" y="2064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6" name="Freeform 99"/>
              <p:cNvSpPr>
                <a:spLocks/>
              </p:cNvSpPr>
              <p:nvPr/>
            </p:nvSpPr>
            <p:spPr bwMode="auto">
              <a:xfrm flipH="1">
                <a:off x="1411" y="2061"/>
                <a:ext cx="28" cy="99"/>
              </a:xfrm>
              <a:custGeom>
                <a:avLst/>
                <a:gdLst>
                  <a:gd name="T0" fmla="*/ 14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6 w 33"/>
                  <a:gd name="T7" fmla="*/ 74 h 108"/>
                  <a:gd name="T8" fmla="*/ 14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7" name="Freeform 100"/>
              <p:cNvSpPr>
                <a:spLocks/>
              </p:cNvSpPr>
              <p:nvPr/>
            </p:nvSpPr>
            <p:spPr bwMode="auto">
              <a:xfrm flipH="1">
                <a:off x="1549" y="2169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8" name="Freeform 101"/>
              <p:cNvSpPr>
                <a:spLocks/>
              </p:cNvSpPr>
              <p:nvPr/>
            </p:nvSpPr>
            <p:spPr bwMode="auto">
              <a:xfrm flipH="1">
                <a:off x="1246" y="1845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9" name="Freeform 102"/>
              <p:cNvSpPr>
                <a:spLocks/>
              </p:cNvSpPr>
              <p:nvPr/>
            </p:nvSpPr>
            <p:spPr bwMode="auto">
              <a:xfrm rot="891977">
                <a:off x="1310" y="1872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0" name="Freeform 103"/>
              <p:cNvSpPr>
                <a:spLocks/>
              </p:cNvSpPr>
              <p:nvPr/>
            </p:nvSpPr>
            <p:spPr bwMode="auto">
              <a:xfrm rot="-365830">
                <a:off x="1361" y="1884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1" name="Freeform 104"/>
              <p:cNvSpPr>
                <a:spLocks/>
              </p:cNvSpPr>
              <p:nvPr/>
            </p:nvSpPr>
            <p:spPr bwMode="auto">
              <a:xfrm rot="-365830">
                <a:off x="1610" y="186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2" name="Freeform 105"/>
              <p:cNvSpPr>
                <a:spLocks/>
              </p:cNvSpPr>
              <p:nvPr/>
            </p:nvSpPr>
            <p:spPr bwMode="auto">
              <a:xfrm rot="-1149410">
                <a:off x="1676" y="1863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3" name="Freeform 106"/>
              <p:cNvSpPr>
                <a:spLocks/>
              </p:cNvSpPr>
              <p:nvPr/>
            </p:nvSpPr>
            <p:spPr bwMode="auto">
              <a:xfrm rot="-365830">
                <a:off x="1418" y="1887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4" name="Freeform 107"/>
              <p:cNvSpPr>
                <a:spLocks/>
              </p:cNvSpPr>
              <p:nvPr/>
            </p:nvSpPr>
            <p:spPr bwMode="auto">
              <a:xfrm rot="891977">
                <a:off x="1466" y="189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5" name="Freeform 108"/>
              <p:cNvSpPr>
                <a:spLocks/>
              </p:cNvSpPr>
              <p:nvPr/>
            </p:nvSpPr>
            <p:spPr bwMode="auto">
              <a:xfrm rot="-365830">
                <a:off x="1514" y="1893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6" name="Freeform 109"/>
              <p:cNvSpPr>
                <a:spLocks/>
              </p:cNvSpPr>
              <p:nvPr/>
            </p:nvSpPr>
            <p:spPr bwMode="auto">
              <a:xfrm rot="-365830">
                <a:off x="1556" y="1881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7" name="Freeform 110"/>
              <p:cNvSpPr>
                <a:spLocks/>
              </p:cNvSpPr>
              <p:nvPr/>
            </p:nvSpPr>
            <p:spPr bwMode="auto">
              <a:xfrm rot="-1149410">
                <a:off x="1691" y="1797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8" name="Freeform 111"/>
              <p:cNvSpPr>
                <a:spLocks/>
              </p:cNvSpPr>
              <p:nvPr/>
            </p:nvSpPr>
            <p:spPr bwMode="auto">
              <a:xfrm rot="-1149410">
                <a:off x="1919" y="180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9" name="Freeform 112"/>
              <p:cNvSpPr>
                <a:spLocks/>
              </p:cNvSpPr>
              <p:nvPr/>
            </p:nvSpPr>
            <p:spPr bwMode="auto">
              <a:xfrm flipH="1">
                <a:off x="1468" y="2061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5" name="Group 150"/>
            <p:cNvGrpSpPr>
              <a:grpSpLocks/>
            </p:cNvGrpSpPr>
            <p:nvPr/>
          </p:nvGrpSpPr>
          <p:grpSpPr bwMode="auto">
            <a:xfrm rot="-1141947">
              <a:off x="747" y="3246"/>
              <a:ext cx="1131" cy="542"/>
              <a:chOff x="580" y="1584"/>
              <a:chExt cx="1580" cy="767"/>
            </a:xfrm>
          </p:grpSpPr>
          <p:sp>
            <p:nvSpPr>
              <p:cNvPr id="90" name="Freeform 151"/>
              <p:cNvSpPr>
                <a:spLocks/>
              </p:cNvSpPr>
              <p:nvPr/>
            </p:nvSpPr>
            <p:spPr bwMode="auto">
              <a:xfrm>
                <a:off x="580" y="1808"/>
                <a:ext cx="940" cy="543"/>
              </a:xfrm>
              <a:custGeom>
                <a:avLst/>
                <a:gdLst>
                  <a:gd name="T0" fmla="*/ 116 w 940"/>
                  <a:gd name="T1" fmla="*/ 0 h 543"/>
                  <a:gd name="T2" fmla="*/ 36 w 940"/>
                  <a:gd name="T3" fmla="*/ 376 h 543"/>
                  <a:gd name="T4" fmla="*/ 332 w 940"/>
                  <a:gd name="T5" fmla="*/ 520 h 543"/>
                  <a:gd name="T6" fmla="*/ 940 w 940"/>
                  <a:gd name="T7" fmla="*/ 512 h 5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0"/>
                  <a:gd name="T13" fmla="*/ 0 h 543"/>
                  <a:gd name="T14" fmla="*/ 940 w 940"/>
                  <a:gd name="T15" fmla="*/ 543 h 5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0" h="543">
                    <a:moveTo>
                      <a:pt x="116" y="0"/>
                    </a:moveTo>
                    <a:cubicBezTo>
                      <a:pt x="103" y="63"/>
                      <a:pt x="0" y="289"/>
                      <a:pt x="36" y="376"/>
                    </a:cubicBezTo>
                    <a:cubicBezTo>
                      <a:pt x="72" y="463"/>
                      <a:pt x="181" y="497"/>
                      <a:pt x="332" y="520"/>
                    </a:cubicBezTo>
                    <a:cubicBezTo>
                      <a:pt x="483" y="543"/>
                      <a:pt x="813" y="514"/>
                      <a:pt x="940" y="512"/>
                    </a:cubicBezTo>
                  </a:path>
                </a:pathLst>
              </a:custGeom>
              <a:gradFill rotWithShape="1">
                <a:gsLst>
                  <a:gs pos="0">
                    <a:srgbClr val="00CC00"/>
                  </a:gs>
                  <a:gs pos="50000">
                    <a:srgbClr val="008000"/>
                  </a:gs>
                  <a:gs pos="100000">
                    <a:srgbClr val="00CC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91" name="Group 152"/>
              <p:cNvGrpSpPr>
                <a:grpSpLocks/>
              </p:cNvGrpSpPr>
              <p:nvPr/>
            </p:nvGrpSpPr>
            <p:grpSpPr bwMode="auto">
              <a:xfrm>
                <a:off x="704" y="1584"/>
                <a:ext cx="1456" cy="756"/>
                <a:chOff x="704" y="1584"/>
                <a:chExt cx="1456" cy="756"/>
              </a:xfrm>
            </p:grpSpPr>
            <p:sp>
              <p:nvSpPr>
                <p:cNvPr id="124" name="Freeform 153"/>
                <p:cNvSpPr>
                  <a:spLocks/>
                </p:cNvSpPr>
                <p:nvPr/>
              </p:nvSpPr>
              <p:spPr bwMode="auto">
                <a:xfrm>
                  <a:off x="704" y="1632"/>
                  <a:ext cx="1440" cy="708"/>
                </a:xfrm>
                <a:custGeom>
                  <a:avLst/>
                  <a:gdLst>
                    <a:gd name="T0" fmla="*/ 0 w 1440"/>
                    <a:gd name="T1" fmla="*/ 176 h 708"/>
                    <a:gd name="T2" fmla="*/ 360 w 1440"/>
                    <a:gd name="T3" fmla="*/ 608 h 708"/>
                    <a:gd name="T4" fmla="*/ 848 w 1440"/>
                    <a:gd name="T5" fmla="*/ 680 h 708"/>
                    <a:gd name="T6" fmla="*/ 1272 w 1440"/>
                    <a:gd name="T7" fmla="*/ 440 h 708"/>
                    <a:gd name="T8" fmla="*/ 1440 w 1440"/>
                    <a:gd name="T9" fmla="*/ 0 h 7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0"/>
                    <a:gd name="T16" fmla="*/ 0 h 708"/>
                    <a:gd name="T17" fmla="*/ 1440 w 1440"/>
                    <a:gd name="T18" fmla="*/ 708 h 7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0" h="708">
                      <a:moveTo>
                        <a:pt x="0" y="176"/>
                      </a:moveTo>
                      <a:cubicBezTo>
                        <a:pt x="57" y="248"/>
                        <a:pt x="219" y="524"/>
                        <a:pt x="360" y="608"/>
                      </a:cubicBezTo>
                      <a:cubicBezTo>
                        <a:pt x="501" y="692"/>
                        <a:pt x="696" y="708"/>
                        <a:pt x="848" y="680"/>
                      </a:cubicBezTo>
                      <a:cubicBezTo>
                        <a:pt x="1000" y="652"/>
                        <a:pt x="1173" y="553"/>
                        <a:pt x="1272" y="440"/>
                      </a:cubicBezTo>
                      <a:cubicBezTo>
                        <a:pt x="1371" y="327"/>
                        <a:pt x="1405" y="92"/>
                        <a:pt x="1440" y="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999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25" name="Freeform 154"/>
                <p:cNvSpPr>
                  <a:spLocks/>
                </p:cNvSpPr>
                <p:nvPr/>
              </p:nvSpPr>
              <p:spPr bwMode="auto">
                <a:xfrm>
                  <a:off x="712" y="1584"/>
                  <a:ext cx="1448" cy="216"/>
                </a:xfrm>
                <a:custGeom>
                  <a:avLst/>
                  <a:gdLst>
                    <a:gd name="T0" fmla="*/ 0 w 1448"/>
                    <a:gd name="T1" fmla="*/ 216 h 216"/>
                    <a:gd name="T2" fmla="*/ 424 w 1448"/>
                    <a:gd name="T3" fmla="*/ 120 h 216"/>
                    <a:gd name="T4" fmla="*/ 816 w 1448"/>
                    <a:gd name="T5" fmla="*/ 40 h 216"/>
                    <a:gd name="T6" fmla="*/ 880 w 1448"/>
                    <a:gd name="T7" fmla="*/ 96 h 216"/>
                    <a:gd name="T8" fmla="*/ 952 w 1448"/>
                    <a:gd name="T9" fmla="*/ 0 h 216"/>
                    <a:gd name="T10" fmla="*/ 1448 w 1448"/>
                    <a:gd name="T11" fmla="*/ 48 h 2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448"/>
                    <a:gd name="T19" fmla="*/ 0 h 216"/>
                    <a:gd name="T20" fmla="*/ 1448 w 1448"/>
                    <a:gd name="T21" fmla="*/ 216 h 2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448" h="216">
                      <a:moveTo>
                        <a:pt x="0" y="216"/>
                      </a:moveTo>
                      <a:lnTo>
                        <a:pt x="424" y="120"/>
                      </a:lnTo>
                      <a:lnTo>
                        <a:pt x="816" y="40"/>
                      </a:lnTo>
                      <a:lnTo>
                        <a:pt x="880" y="96"/>
                      </a:lnTo>
                      <a:lnTo>
                        <a:pt x="952" y="0"/>
                      </a:lnTo>
                      <a:lnTo>
                        <a:pt x="1448" y="48"/>
                      </a:lnTo>
                    </a:path>
                  </a:pathLst>
                </a:custGeom>
                <a:gradFill rotWithShape="1">
                  <a:gsLst>
                    <a:gs pos="0">
                      <a:srgbClr val="FF9999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92" name="Freeform 155"/>
              <p:cNvSpPr>
                <a:spLocks/>
              </p:cNvSpPr>
              <p:nvPr/>
            </p:nvSpPr>
            <p:spPr bwMode="auto">
              <a:xfrm>
                <a:off x="665" y="1799"/>
                <a:ext cx="341" cy="534"/>
              </a:xfrm>
              <a:custGeom>
                <a:avLst/>
                <a:gdLst>
                  <a:gd name="T0" fmla="*/ 40 w 341"/>
                  <a:gd name="T1" fmla="*/ 7 h 534"/>
                  <a:gd name="T2" fmla="*/ 31 w 341"/>
                  <a:gd name="T3" fmla="*/ 180 h 534"/>
                  <a:gd name="T4" fmla="*/ 10 w 341"/>
                  <a:gd name="T5" fmla="*/ 382 h 534"/>
                  <a:gd name="T6" fmla="*/ 34 w 341"/>
                  <a:gd name="T7" fmla="*/ 466 h 534"/>
                  <a:gd name="T8" fmla="*/ 217 w 341"/>
                  <a:gd name="T9" fmla="*/ 514 h 534"/>
                  <a:gd name="T10" fmla="*/ 340 w 341"/>
                  <a:gd name="T11" fmla="*/ 517 h 534"/>
                  <a:gd name="T12" fmla="*/ 223 w 341"/>
                  <a:gd name="T13" fmla="*/ 409 h 534"/>
                  <a:gd name="T14" fmla="*/ 178 w 341"/>
                  <a:gd name="T15" fmla="*/ 307 h 534"/>
                  <a:gd name="T16" fmla="*/ 124 w 341"/>
                  <a:gd name="T17" fmla="*/ 214 h 534"/>
                  <a:gd name="T18" fmla="*/ 88 w 341"/>
                  <a:gd name="T19" fmla="*/ 136 h 534"/>
                  <a:gd name="T20" fmla="*/ 49 w 341"/>
                  <a:gd name="T21" fmla="*/ 43 h 534"/>
                  <a:gd name="T22" fmla="*/ 106 w 341"/>
                  <a:gd name="T23" fmla="*/ 295 h 534"/>
                  <a:gd name="T24" fmla="*/ 142 w 341"/>
                  <a:gd name="T25" fmla="*/ 379 h 534"/>
                  <a:gd name="T26" fmla="*/ 151 w 341"/>
                  <a:gd name="T27" fmla="*/ 496 h 534"/>
                  <a:gd name="T28" fmla="*/ 61 w 341"/>
                  <a:gd name="T29" fmla="*/ 475 h 534"/>
                  <a:gd name="T30" fmla="*/ 49 w 341"/>
                  <a:gd name="T31" fmla="*/ 451 h 534"/>
                  <a:gd name="T32" fmla="*/ 58 w 341"/>
                  <a:gd name="T33" fmla="*/ 406 h 534"/>
                  <a:gd name="T34" fmla="*/ 37 w 341"/>
                  <a:gd name="T35" fmla="*/ 304 h 534"/>
                  <a:gd name="T36" fmla="*/ 73 w 341"/>
                  <a:gd name="T37" fmla="*/ 244 h 534"/>
                  <a:gd name="T38" fmla="*/ 61 w 341"/>
                  <a:gd name="T39" fmla="*/ 136 h 534"/>
                  <a:gd name="T40" fmla="*/ 40 w 341"/>
                  <a:gd name="T41" fmla="*/ 7 h 53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41"/>
                  <a:gd name="T64" fmla="*/ 0 h 534"/>
                  <a:gd name="T65" fmla="*/ 341 w 341"/>
                  <a:gd name="T66" fmla="*/ 534 h 53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41" h="534">
                    <a:moveTo>
                      <a:pt x="40" y="7"/>
                    </a:moveTo>
                    <a:cubicBezTo>
                      <a:pt x="35" y="14"/>
                      <a:pt x="36" y="118"/>
                      <a:pt x="31" y="180"/>
                    </a:cubicBezTo>
                    <a:cubicBezTo>
                      <a:pt x="26" y="242"/>
                      <a:pt x="9" y="334"/>
                      <a:pt x="10" y="382"/>
                    </a:cubicBezTo>
                    <a:cubicBezTo>
                      <a:pt x="11" y="430"/>
                      <a:pt x="0" y="444"/>
                      <a:pt x="34" y="466"/>
                    </a:cubicBezTo>
                    <a:cubicBezTo>
                      <a:pt x="68" y="488"/>
                      <a:pt x="166" y="505"/>
                      <a:pt x="217" y="514"/>
                    </a:cubicBezTo>
                    <a:cubicBezTo>
                      <a:pt x="268" y="523"/>
                      <a:pt x="339" y="534"/>
                      <a:pt x="340" y="517"/>
                    </a:cubicBezTo>
                    <a:cubicBezTo>
                      <a:pt x="341" y="500"/>
                      <a:pt x="250" y="444"/>
                      <a:pt x="223" y="409"/>
                    </a:cubicBezTo>
                    <a:cubicBezTo>
                      <a:pt x="196" y="374"/>
                      <a:pt x="194" y="339"/>
                      <a:pt x="178" y="307"/>
                    </a:cubicBezTo>
                    <a:cubicBezTo>
                      <a:pt x="162" y="275"/>
                      <a:pt x="139" y="243"/>
                      <a:pt x="124" y="214"/>
                    </a:cubicBezTo>
                    <a:cubicBezTo>
                      <a:pt x="109" y="185"/>
                      <a:pt x="100" y="164"/>
                      <a:pt x="88" y="136"/>
                    </a:cubicBezTo>
                    <a:cubicBezTo>
                      <a:pt x="76" y="108"/>
                      <a:pt x="46" y="17"/>
                      <a:pt x="49" y="43"/>
                    </a:cubicBezTo>
                    <a:cubicBezTo>
                      <a:pt x="52" y="69"/>
                      <a:pt x="91" y="239"/>
                      <a:pt x="106" y="295"/>
                    </a:cubicBezTo>
                    <a:cubicBezTo>
                      <a:pt x="121" y="351"/>
                      <a:pt x="135" y="346"/>
                      <a:pt x="142" y="379"/>
                    </a:cubicBezTo>
                    <a:cubicBezTo>
                      <a:pt x="149" y="412"/>
                      <a:pt x="164" y="480"/>
                      <a:pt x="151" y="496"/>
                    </a:cubicBezTo>
                    <a:cubicBezTo>
                      <a:pt x="138" y="512"/>
                      <a:pt x="78" y="482"/>
                      <a:pt x="61" y="475"/>
                    </a:cubicBezTo>
                    <a:cubicBezTo>
                      <a:pt x="44" y="468"/>
                      <a:pt x="49" y="462"/>
                      <a:pt x="49" y="451"/>
                    </a:cubicBezTo>
                    <a:cubicBezTo>
                      <a:pt x="49" y="440"/>
                      <a:pt x="60" y="430"/>
                      <a:pt x="58" y="406"/>
                    </a:cubicBezTo>
                    <a:cubicBezTo>
                      <a:pt x="56" y="382"/>
                      <a:pt x="35" y="331"/>
                      <a:pt x="37" y="304"/>
                    </a:cubicBezTo>
                    <a:cubicBezTo>
                      <a:pt x="39" y="277"/>
                      <a:pt x="69" y="272"/>
                      <a:pt x="73" y="244"/>
                    </a:cubicBezTo>
                    <a:cubicBezTo>
                      <a:pt x="77" y="216"/>
                      <a:pt x="66" y="175"/>
                      <a:pt x="61" y="136"/>
                    </a:cubicBezTo>
                    <a:cubicBezTo>
                      <a:pt x="56" y="97"/>
                      <a:pt x="45" y="0"/>
                      <a:pt x="40" y="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66"/>
                  </a:gs>
                  <a:gs pos="50000">
                    <a:srgbClr val="FFFF00"/>
                  </a:gs>
                  <a:gs pos="100000">
                    <a:srgbClr val="FFFF66"/>
                  </a:gs>
                </a:gsLst>
                <a:lin ang="18900000" scaled="1"/>
              </a:gradFill>
              <a:ln w="9525">
                <a:noFill/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Freeform 156"/>
              <p:cNvSpPr>
                <a:spLocks/>
              </p:cNvSpPr>
              <p:nvPr/>
            </p:nvSpPr>
            <p:spPr bwMode="auto">
              <a:xfrm>
                <a:off x="962" y="1824"/>
                <a:ext cx="33" cy="108"/>
              </a:xfrm>
              <a:custGeom>
                <a:avLst/>
                <a:gdLst>
                  <a:gd name="T0" fmla="*/ 16 w 33"/>
                  <a:gd name="T1" fmla="*/ 6 h 108"/>
                  <a:gd name="T2" fmla="*/ 1 w 33"/>
                  <a:gd name="T3" fmla="*/ 48 h 108"/>
                  <a:gd name="T4" fmla="*/ 10 w 33"/>
                  <a:gd name="T5" fmla="*/ 102 h 108"/>
                  <a:gd name="T6" fmla="*/ 31 w 33"/>
                  <a:gd name="T7" fmla="*/ 81 h 108"/>
                  <a:gd name="T8" fmla="*/ 16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4" name="Freeform 157"/>
              <p:cNvSpPr>
                <a:spLocks/>
              </p:cNvSpPr>
              <p:nvPr/>
            </p:nvSpPr>
            <p:spPr bwMode="auto">
              <a:xfrm rot="1073818">
                <a:off x="1040" y="1818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5" name="Freeform 158"/>
              <p:cNvSpPr>
                <a:spLocks/>
              </p:cNvSpPr>
              <p:nvPr/>
            </p:nvSpPr>
            <p:spPr bwMode="auto">
              <a:xfrm rot="-365830">
                <a:off x="1124" y="1818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6" name="Freeform 159"/>
              <p:cNvSpPr>
                <a:spLocks/>
              </p:cNvSpPr>
              <p:nvPr/>
            </p:nvSpPr>
            <p:spPr bwMode="auto">
              <a:xfrm rot="-365830">
                <a:off x="1100" y="1962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7" name="Freeform 160"/>
              <p:cNvSpPr>
                <a:spLocks/>
              </p:cNvSpPr>
              <p:nvPr/>
            </p:nvSpPr>
            <p:spPr bwMode="auto">
              <a:xfrm flipH="1">
                <a:off x="1168" y="1956"/>
                <a:ext cx="28" cy="99"/>
              </a:xfrm>
              <a:custGeom>
                <a:avLst/>
                <a:gdLst>
                  <a:gd name="T0" fmla="*/ 14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6 w 33"/>
                  <a:gd name="T7" fmla="*/ 74 h 108"/>
                  <a:gd name="T8" fmla="*/ 14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8" name="Freeform 161"/>
              <p:cNvSpPr>
                <a:spLocks/>
              </p:cNvSpPr>
              <p:nvPr/>
            </p:nvSpPr>
            <p:spPr bwMode="auto">
              <a:xfrm rot="560819">
                <a:off x="1196" y="1815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9" name="Freeform 162"/>
              <p:cNvSpPr>
                <a:spLocks/>
              </p:cNvSpPr>
              <p:nvPr/>
            </p:nvSpPr>
            <p:spPr bwMode="auto">
              <a:xfrm>
                <a:off x="714" y="1587"/>
                <a:ext cx="1302" cy="234"/>
              </a:xfrm>
              <a:custGeom>
                <a:avLst/>
                <a:gdLst>
                  <a:gd name="T0" fmla="*/ 0 w 1302"/>
                  <a:gd name="T1" fmla="*/ 213 h 234"/>
                  <a:gd name="T2" fmla="*/ 816 w 1302"/>
                  <a:gd name="T3" fmla="*/ 42 h 234"/>
                  <a:gd name="T4" fmla="*/ 873 w 1302"/>
                  <a:gd name="T5" fmla="*/ 108 h 234"/>
                  <a:gd name="T6" fmla="*/ 951 w 1302"/>
                  <a:gd name="T7" fmla="*/ 0 h 234"/>
                  <a:gd name="T8" fmla="*/ 1237 w 1302"/>
                  <a:gd name="T9" fmla="*/ 27 h 234"/>
                  <a:gd name="T10" fmla="*/ 1302 w 1302"/>
                  <a:gd name="T11" fmla="*/ 90 h 234"/>
                  <a:gd name="T12" fmla="*/ 6 w 1302"/>
                  <a:gd name="T13" fmla="*/ 234 h 2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02"/>
                  <a:gd name="T22" fmla="*/ 0 h 234"/>
                  <a:gd name="T23" fmla="*/ 1302 w 1302"/>
                  <a:gd name="T24" fmla="*/ 234 h 2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02" h="234">
                    <a:moveTo>
                      <a:pt x="0" y="213"/>
                    </a:moveTo>
                    <a:lnTo>
                      <a:pt x="816" y="42"/>
                    </a:lnTo>
                    <a:lnTo>
                      <a:pt x="873" y="108"/>
                    </a:lnTo>
                    <a:lnTo>
                      <a:pt x="951" y="0"/>
                    </a:lnTo>
                    <a:lnTo>
                      <a:pt x="1237" y="27"/>
                    </a:lnTo>
                    <a:lnTo>
                      <a:pt x="1302" y="90"/>
                    </a:lnTo>
                    <a:lnTo>
                      <a:pt x="6" y="234"/>
                    </a:ln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5000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0" name="Freeform 163"/>
              <p:cNvSpPr>
                <a:spLocks/>
              </p:cNvSpPr>
              <p:nvPr/>
            </p:nvSpPr>
            <p:spPr bwMode="auto">
              <a:xfrm rot="-1149410">
                <a:off x="1817" y="1752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1" name="Freeform 164"/>
              <p:cNvSpPr>
                <a:spLocks/>
              </p:cNvSpPr>
              <p:nvPr/>
            </p:nvSpPr>
            <p:spPr bwMode="auto">
              <a:xfrm rot="20450590" flipH="1">
                <a:off x="1846" y="1641"/>
                <a:ext cx="28" cy="99"/>
              </a:xfrm>
              <a:custGeom>
                <a:avLst/>
                <a:gdLst>
                  <a:gd name="T0" fmla="*/ 14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6 w 33"/>
                  <a:gd name="T7" fmla="*/ 74 h 108"/>
                  <a:gd name="T8" fmla="*/ 14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2" name="Freeform 165"/>
              <p:cNvSpPr>
                <a:spLocks/>
              </p:cNvSpPr>
              <p:nvPr/>
            </p:nvSpPr>
            <p:spPr bwMode="auto">
              <a:xfrm rot="-1149410">
                <a:off x="1724" y="1731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" name="Freeform 166"/>
              <p:cNvSpPr>
                <a:spLocks/>
              </p:cNvSpPr>
              <p:nvPr/>
            </p:nvSpPr>
            <p:spPr bwMode="auto">
              <a:xfrm rot="-1149410">
                <a:off x="1835" y="1926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" name="Freeform 167"/>
              <p:cNvSpPr>
                <a:spLocks/>
              </p:cNvSpPr>
              <p:nvPr/>
            </p:nvSpPr>
            <p:spPr bwMode="auto">
              <a:xfrm rot="-1149410">
                <a:off x="1760" y="1953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5" name="Freeform 168"/>
              <p:cNvSpPr>
                <a:spLocks/>
              </p:cNvSpPr>
              <p:nvPr/>
            </p:nvSpPr>
            <p:spPr bwMode="auto">
              <a:xfrm rot="-1149410">
                <a:off x="1679" y="1989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6" name="Freeform 169"/>
              <p:cNvSpPr>
                <a:spLocks/>
              </p:cNvSpPr>
              <p:nvPr/>
            </p:nvSpPr>
            <p:spPr bwMode="auto">
              <a:xfrm rot="-1149410">
                <a:off x="1601" y="2028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7" name="Freeform 170"/>
              <p:cNvSpPr>
                <a:spLocks/>
              </p:cNvSpPr>
              <p:nvPr/>
            </p:nvSpPr>
            <p:spPr bwMode="auto">
              <a:xfrm rot="-1149410">
                <a:off x="1532" y="204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" name="Freeform 171"/>
              <p:cNvSpPr>
                <a:spLocks/>
              </p:cNvSpPr>
              <p:nvPr/>
            </p:nvSpPr>
            <p:spPr bwMode="auto">
              <a:xfrm flipH="1">
                <a:off x="1228" y="2064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9" name="Freeform 172"/>
              <p:cNvSpPr>
                <a:spLocks/>
              </p:cNvSpPr>
              <p:nvPr/>
            </p:nvSpPr>
            <p:spPr bwMode="auto">
              <a:xfrm flipH="1">
                <a:off x="1306" y="2064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0" name="Freeform 173"/>
              <p:cNvSpPr>
                <a:spLocks/>
              </p:cNvSpPr>
              <p:nvPr/>
            </p:nvSpPr>
            <p:spPr bwMode="auto">
              <a:xfrm flipH="1">
                <a:off x="1411" y="2061"/>
                <a:ext cx="28" cy="99"/>
              </a:xfrm>
              <a:custGeom>
                <a:avLst/>
                <a:gdLst>
                  <a:gd name="T0" fmla="*/ 14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6 w 33"/>
                  <a:gd name="T7" fmla="*/ 74 h 108"/>
                  <a:gd name="T8" fmla="*/ 14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1" name="Freeform 174"/>
              <p:cNvSpPr>
                <a:spLocks/>
              </p:cNvSpPr>
              <p:nvPr/>
            </p:nvSpPr>
            <p:spPr bwMode="auto">
              <a:xfrm flipH="1">
                <a:off x="1549" y="2169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2" name="Freeform 175"/>
              <p:cNvSpPr>
                <a:spLocks/>
              </p:cNvSpPr>
              <p:nvPr/>
            </p:nvSpPr>
            <p:spPr bwMode="auto">
              <a:xfrm flipH="1">
                <a:off x="1246" y="1845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3" name="Freeform 176"/>
              <p:cNvSpPr>
                <a:spLocks/>
              </p:cNvSpPr>
              <p:nvPr/>
            </p:nvSpPr>
            <p:spPr bwMode="auto">
              <a:xfrm rot="891977">
                <a:off x="1310" y="1872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4" name="Freeform 177"/>
              <p:cNvSpPr>
                <a:spLocks/>
              </p:cNvSpPr>
              <p:nvPr/>
            </p:nvSpPr>
            <p:spPr bwMode="auto">
              <a:xfrm rot="-365830">
                <a:off x="1361" y="1884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5" name="Freeform 178"/>
              <p:cNvSpPr>
                <a:spLocks/>
              </p:cNvSpPr>
              <p:nvPr/>
            </p:nvSpPr>
            <p:spPr bwMode="auto">
              <a:xfrm rot="-365830">
                <a:off x="1610" y="186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6" name="Freeform 179"/>
              <p:cNvSpPr>
                <a:spLocks/>
              </p:cNvSpPr>
              <p:nvPr/>
            </p:nvSpPr>
            <p:spPr bwMode="auto">
              <a:xfrm rot="-1149410">
                <a:off x="1676" y="1863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7" name="Freeform 180"/>
              <p:cNvSpPr>
                <a:spLocks/>
              </p:cNvSpPr>
              <p:nvPr/>
            </p:nvSpPr>
            <p:spPr bwMode="auto">
              <a:xfrm rot="-365830">
                <a:off x="1418" y="1887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8" name="Freeform 181"/>
              <p:cNvSpPr>
                <a:spLocks/>
              </p:cNvSpPr>
              <p:nvPr/>
            </p:nvSpPr>
            <p:spPr bwMode="auto">
              <a:xfrm rot="891977">
                <a:off x="1466" y="189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9" name="Freeform 182"/>
              <p:cNvSpPr>
                <a:spLocks/>
              </p:cNvSpPr>
              <p:nvPr/>
            </p:nvSpPr>
            <p:spPr bwMode="auto">
              <a:xfrm rot="-365830">
                <a:off x="1514" y="1893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0" name="Freeform 183"/>
              <p:cNvSpPr>
                <a:spLocks/>
              </p:cNvSpPr>
              <p:nvPr/>
            </p:nvSpPr>
            <p:spPr bwMode="auto">
              <a:xfrm rot="-365830">
                <a:off x="1556" y="1881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1" name="Freeform 184"/>
              <p:cNvSpPr>
                <a:spLocks/>
              </p:cNvSpPr>
              <p:nvPr/>
            </p:nvSpPr>
            <p:spPr bwMode="auto">
              <a:xfrm rot="-1149410">
                <a:off x="1691" y="1797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2" name="Freeform 185"/>
              <p:cNvSpPr>
                <a:spLocks/>
              </p:cNvSpPr>
              <p:nvPr/>
            </p:nvSpPr>
            <p:spPr bwMode="auto">
              <a:xfrm rot="-1149410">
                <a:off x="1919" y="180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3" name="Freeform 186"/>
              <p:cNvSpPr>
                <a:spLocks/>
              </p:cNvSpPr>
              <p:nvPr/>
            </p:nvSpPr>
            <p:spPr bwMode="auto">
              <a:xfrm flipH="1">
                <a:off x="1468" y="2061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6" name="Group 190"/>
            <p:cNvGrpSpPr>
              <a:grpSpLocks/>
            </p:cNvGrpSpPr>
            <p:nvPr/>
          </p:nvGrpSpPr>
          <p:grpSpPr bwMode="auto">
            <a:xfrm rot="-1237793">
              <a:off x="979" y="3558"/>
              <a:ext cx="1131" cy="542"/>
              <a:chOff x="580" y="1584"/>
              <a:chExt cx="1580" cy="767"/>
            </a:xfrm>
          </p:grpSpPr>
          <p:sp>
            <p:nvSpPr>
              <p:cNvPr id="54" name="Freeform 191"/>
              <p:cNvSpPr>
                <a:spLocks/>
              </p:cNvSpPr>
              <p:nvPr/>
            </p:nvSpPr>
            <p:spPr bwMode="auto">
              <a:xfrm>
                <a:off x="580" y="1808"/>
                <a:ext cx="940" cy="543"/>
              </a:xfrm>
              <a:custGeom>
                <a:avLst/>
                <a:gdLst>
                  <a:gd name="T0" fmla="*/ 116 w 940"/>
                  <a:gd name="T1" fmla="*/ 0 h 543"/>
                  <a:gd name="T2" fmla="*/ 36 w 940"/>
                  <a:gd name="T3" fmla="*/ 376 h 543"/>
                  <a:gd name="T4" fmla="*/ 332 w 940"/>
                  <a:gd name="T5" fmla="*/ 520 h 543"/>
                  <a:gd name="T6" fmla="*/ 940 w 940"/>
                  <a:gd name="T7" fmla="*/ 512 h 5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0"/>
                  <a:gd name="T13" fmla="*/ 0 h 543"/>
                  <a:gd name="T14" fmla="*/ 940 w 940"/>
                  <a:gd name="T15" fmla="*/ 543 h 5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0" h="543">
                    <a:moveTo>
                      <a:pt x="116" y="0"/>
                    </a:moveTo>
                    <a:cubicBezTo>
                      <a:pt x="103" y="63"/>
                      <a:pt x="0" y="289"/>
                      <a:pt x="36" y="376"/>
                    </a:cubicBezTo>
                    <a:cubicBezTo>
                      <a:pt x="72" y="463"/>
                      <a:pt x="181" y="497"/>
                      <a:pt x="332" y="520"/>
                    </a:cubicBezTo>
                    <a:cubicBezTo>
                      <a:pt x="483" y="543"/>
                      <a:pt x="813" y="514"/>
                      <a:pt x="940" y="512"/>
                    </a:cubicBezTo>
                  </a:path>
                </a:pathLst>
              </a:custGeom>
              <a:gradFill rotWithShape="1">
                <a:gsLst>
                  <a:gs pos="0">
                    <a:srgbClr val="00CC00"/>
                  </a:gs>
                  <a:gs pos="50000">
                    <a:srgbClr val="008000"/>
                  </a:gs>
                  <a:gs pos="100000">
                    <a:srgbClr val="00CC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55" name="Group 192"/>
              <p:cNvGrpSpPr>
                <a:grpSpLocks/>
              </p:cNvGrpSpPr>
              <p:nvPr/>
            </p:nvGrpSpPr>
            <p:grpSpPr bwMode="auto">
              <a:xfrm>
                <a:off x="704" y="1584"/>
                <a:ext cx="1456" cy="756"/>
                <a:chOff x="704" y="1584"/>
                <a:chExt cx="1456" cy="756"/>
              </a:xfrm>
            </p:grpSpPr>
            <p:sp>
              <p:nvSpPr>
                <p:cNvPr id="88" name="Freeform 193"/>
                <p:cNvSpPr>
                  <a:spLocks/>
                </p:cNvSpPr>
                <p:nvPr/>
              </p:nvSpPr>
              <p:spPr bwMode="auto">
                <a:xfrm>
                  <a:off x="704" y="1632"/>
                  <a:ext cx="1440" cy="708"/>
                </a:xfrm>
                <a:custGeom>
                  <a:avLst/>
                  <a:gdLst>
                    <a:gd name="T0" fmla="*/ 0 w 1440"/>
                    <a:gd name="T1" fmla="*/ 176 h 708"/>
                    <a:gd name="T2" fmla="*/ 360 w 1440"/>
                    <a:gd name="T3" fmla="*/ 608 h 708"/>
                    <a:gd name="T4" fmla="*/ 848 w 1440"/>
                    <a:gd name="T5" fmla="*/ 680 h 708"/>
                    <a:gd name="T6" fmla="*/ 1272 w 1440"/>
                    <a:gd name="T7" fmla="*/ 440 h 708"/>
                    <a:gd name="T8" fmla="*/ 1440 w 1440"/>
                    <a:gd name="T9" fmla="*/ 0 h 7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0"/>
                    <a:gd name="T16" fmla="*/ 0 h 708"/>
                    <a:gd name="T17" fmla="*/ 1440 w 1440"/>
                    <a:gd name="T18" fmla="*/ 708 h 7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0" h="708">
                      <a:moveTo>
                        <a:pt x="0" y="176"/>
                      </a:moveTo>
                      <a:cubicBezTo>
                        <a:pt x="57" y="248"/>
                        <a:pt x="219" y="524"/>
                        <a:pt x="360" y="608"/>
                      </a:cubicBezTo>
                      <a:cubicBezTo>
                        <a:pt x="501" y="692"/>
                        <a:pt x="696" y="708"/>
                        <a:pt x="848" y="680"/>
                      </a:cubicBezTo>
                      <a:cubicBezTo>
                        <a:pt x="1000" y="652"/>
                        <a:pt x="1173" y="553"/>
                        <a:pt x="1272" y="440"/>
                      </a:cubicBezTo>
                      <a:cubicBezTo>
                        <a:pt x="1371" y="327"/>
                        <a:pt x="1405" y="92"/>
                        <a:pt x="1440" y="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999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89" name="Freeform 194"/>
                <p:cNvSpPr>
                  <a:spLocks/>
                </p:cNvSpPr>
                <p:nvPr/>
              </p:nvSpPr>
              <p:spPr bwMode="auto">
                <a:xfrm>
                  <a:off x="712" y="1584"/>
                  <a:ext cx="1448" cy="216"/>
                </a:xfrm>
                <a:custGeom>
                  <a:avLst/>
                  <a:gdLst>
                    <a:gd name="T0" fmla="*/ 0 w 1448"/>
                    <a:gd name="T1" fmla="*/ 216 h 216"/>
                    <a:gd name="T2" fmla="*/ 424 w 1448"/>
                    <a:gd name="T3" fmla="*/ 120 h 216"/>
                    <a:gd name="T4" fmla="*/ 816 w 1448"/>
                    <a:gd name="T5" fmla="*/ 40 h 216"/>
                    <a:gd name="T6" fmla="*/ 880 w 1448"/>
                    <a:gd name="T7" fmla="*/ 96 h 216"/>
                    <a:gd name="T8" fmla="*/ 952 w 1448"/>
                    <a:gd name="T9" fmla="*/ 0 h 216"/>
                    <a:gd name="T10" fmla="*/ 1448 w 1448"/>
                    <a:gd name="T11" fmla="*/ 48 h 2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448"/>
                    <a:gd name="T19" fmla="*/ 0 h 216"/>
                    <a:gd name="T20" fmla="*/ 1448 w 1448"/>
                    <a:gd name="T21" fmla="*/ 216 h 2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448" h="216">
                      <a:moveTo>
                        <a:pt x="0" y="216"/>
                      </a:moveTo>
                      <a:lnTo>
                        <a:pt x="424" y="120"/>
                      </a:lnTo>
                      <a:lnTo>
                        <a:pt x="816" y="40"/>
                      </a:lnTo>
                      <a:lnTo>
                        <a:pt x="880" y="96"/>
                      </a:lnTo>
                      <a:lnTo>
                        <a:pt x="952" y="0"/>
                      </a:lnTo>
                      <a:lnTo>
                        <a:pt x="1448" y="48"/>
                      </a:lnTo>
                    </a:path>
                  </a:pathLst>
                </a:custGeom>
                <a:gradFill rotWithShape="1">
                  <a:gsLst>
                    <a:gs pos="0">
                      <a:srgbClr val="FF9999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56" name="Freeform 195"/>
              <p:cNvSpPr>
                <a:spLocks/>
              </p:cNvSpPr>
              <p:nvPr/>
            </p:nvSpPr>
            <p:spPr bwMode="auto">
              <a:xfrm>
                <a:off x="665" y="1799"/>
                <a:ext cx="341" cy="534"/>
              </a:xfrm>
              <a:custGeom>
                <a:avLst/>
                <a:gdLst>
                  <a:gd name="T0" fmla="*/ 40 w 341"/>
                  <a:gd name="T1" fmla="*/ 7 h 534"/>
                  <a:gd name="T2" fmla="*/ 31 w 341"/>
                  <a:gd name="T3" fmla="*/ 180 h 534"/>
                  <a:gd name="T4" fmla="*/ 10 w 341"/>
                  <a:gd name="T5" fmla="*/ 382 h 534"/>
                  <a:gd name="T6" fmla="*/ 34 w 341"/>
                  <a:gd name="T7" fmla="*/ 466 h 534"/>
                  <a:gd name="T8" fmla="*/ 217 w 341"/>
                  <a:gd name="T9" fmla="*/ 514 h 534"/>
                  <a:gd name="T10" fmla="*/ 340 w 341"/>
                  <a:gd name="T11" fmla="*/ 517 h 534"/>
                  <a:gd name="T12" fmla="*/ 223 w 341"/>
                  <a:gd name="T13" fmla="*/ 409 h 534"/>
                  <a:gd name="T14" fmla="*/ 178 w 341"/>
                  <a:gd name="T15" fmla="*/ 307 h 534"/>
                  <a:gd name="T16" fmla="*/ 124 w 341"/>
                  <a:gd name="T17" fmla="*/ 214 h 534"/>
                  <a:gd name="T18" fmla="*/ 88 w 341"/>
                  <a:gd name="T19" fmla="*/ 136 h 534"/>
                  <a:gd name="T20" fmla="*/ 49 w 341"/>
                  <a:gd name="T21" fmla="*/ 43 h 534"/>
                  <a:gd name="T22" fmla="*/ 106 w 341"/>
                  <a:gd name="T23" fmla="*/ 295 h 534"/>
                  <a:gd name="T24" fmla="*/ 142 w 341"/>
                  <a:gd name="T25" fmla="*/ 379 h 534"/>
                  <a:gd name="T26" fmla="*/ 151 w 341"/>
                  <a:gd name="T27" fmla="*/ 496 h 534"/>
                  <a:gd name="T28" fmla="*/ 61 w 341"/>
                  <a:gd name="T29" fmla="*/ 475 h 534"/>
                  <a:gd name="T30" fmla="*/ 49 w 341"/>
                  <a:gd name="T31" fmla="*/ 451 h 534"/>
                  <a:gd name="T32" fmla="*/ 58 w 341"/>
                  <a:gd name="T33" fmla="*/ 406 h 534"/>
                  <a:gd name="T34" fmla="*/ 37 w 341"/>
                  <a:gd name="T35" fmla="*/ 304 h 534"/>
                  <a:gd name="T36" fmla="*/ 73 w 341"/>
                  <a:gd name="T37" fmla="*/ 244 h 534"/>
                  <a:gd name="T38" fmla="*/ 61 w 341"/>
                  <a:gd name="T39" fmla="*/ 136 h 534"/>
                  <a:gd name="T40" fmla="*/ 40 w 341"/>
                  <a:gd name="T41" fmla="*/ 7 h 53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41"/>
                  <a:gd name="T64" fmla="*/ 0 h 534"/>
                  <a:gd name="T65" fmla="*/ 341 w 341"/>
                  <a:gd name="T66" fmla="*/ 534 h 53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41" h="534">
                    <a:moveTo>
                      <a:pt x="40" y="7"/>
                    </a:moveTo>
                    <a:cubicBezTo>
                      <a:pt x="35" y="14"/>
                      <a:pt x="36" y="118"/>
                      <a:pt x="31" y="180"/>
                    </a:cubicBezTo>
                    <a:cubicBezTo>
                      <a:pt x="26" y="242"/>
                      <a:pt x="9" y="334"/>
                      <a:pt x="10" y="382"/>
                    </a:cubicBezTo>
                    <a:cubicBezTo>
                      <a:pt x="11" y="430"/>
                      <a:pt x="0" y="444"/>
                      <a:pt x="34" y="466"/>
                    </a:cubicBezTo>
                    <a:cubicBezTo>
                      <a:pt x="68" y="488"/>
                      <a:pt x="166" y="505"/>
                      <a:pt x="217" y="514"/>
                    </a:cubicBezTo>
                    <a:cubicBezTo>
                      <a:pt x="268" y="523"/>
                      <a:pt x="339" y="534"/>
                      <a:pt x="340" y="517"/>
                    </a:cubicBezTo>
                    <a:cubicBezTo>
                      <a:pt x="341" y="500"/>
                      <a:pt x="250" y="444"/>
                      <a:pt x="223" y="409"/>
                    </a:cubicBezTo>
                    <a:cubicBezTo>
                      <a:pt x="196" y="374"/>
                      <a:pt x="194" y="339"/>
                      <a:pt x="178" y="307"/>
                    </a:cubicBezTo>
                    <a:cubicBezTo>
                      <a:pt x="162" y="275"/>
                      <a:pt x="139" y="243"/>
                      <a:pt x="124" y="214"/>
                    </a:cubicBezTo>
                    <a:cubicBezTo>
                      <a:pt x="109" y="185"/>
                      <a:pt x="100" y="164"/>
                      <a:pt x="88" y="136"/>
                    </a:cubicBezTo>
                    <a:cubicBezTo>
                      <a:pt x="76" y="108"/>
                      <a:pt x="46" y="17"/>
                      <a:pt x="49" y="43"/>
                    </a:cubicBezTo>
                    <a:cubicBezTo>
                      <a:pt x="52" y="69"/>
                      <a:pt x="91" y="239"/>
                      <a:pt x="106" y="295"/>
                    </a:cubicBezTo>
                    <a:cubicBezTo>
                      <a:pt x="121" y="351"/>
                      <a:pt x="135" y="346"/>
                      <a:pt x="142" y="379"/>
                    </a:cubicBezTo>
                    <a:cubicBezTo>
                      <a:pt x="149" y="412"/>
                      <a:pt x="164" y="480"/>
                      <a:pt x="151" y="496"/>
                    </a:cubicBezTo>
                    <a:cubicBezTo>
                      <a:pt x="138" y="512"/>
                      <a:pt x="78" y="482"/>
                      <a:pt x="61" y="475"/>
                    </a:cubicBezTo>
                    <a:cubicBezTo>
                      <a:pt x="44" y="468"/>
                      <a:pt x="49" y="462"/>
                      <a:pt x="49" y="451"/>
                    </a:cubicBezTo>
                    <a:cubicBezTo>
                      <a:pt x="49" y="440"/>
                      <a:pt x="60" y="430"/>
                      <a:pt x="58" y="406"/>
                    </a:cubicBezTo>
                    <a:cubicBezTo>
                      <a:pt x="56" y="382"/>
                      <a:pt x="35" y="331"/>
                      <a:pt x="37" y="304"/>
                    </a:cubicBezTo>
                    <a:cubicBezTo>
                      <a:pt x="39" y="277"/>
                      <a:pt x="69" y="272"/>
                      <a:pt x="73" y="244"/>
                    </a:cubicBezTo>
                    <a:cubicBezTo>
                      <a:pt x="77" y="216"/>
                      <a:pt x="66" y="175"/>
                      <a:pt x="61" y="136"/>
                    </a:cubicBezTo>
                    <a:cubicBezTo>
                      <a:pt x="56" y="97"/>
                      <a:pt x="45" y="0"/>
                      <a:pt x="40" y="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66"/>
                  </a:gs>
                  <a:gs pos="50000">
                    <a:srgbClr val="FFFF00"/>
                  </a:gs>
                  <a:gs pos="100000">
                    <a:srgbClr val="FFFF66"/>
                  </a:gs>
                </a:gsLst>
                <a:lin ang="18900000" scaled="1"/>
              </a:gradFill>
              <a:ln w="9525">
                <a:noFill/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Freeform 196"/>
              <p:cNvSpPr>
                <a:spLocks/>
              </p:cNvSpPr>
              <p:nvPr/>
            </p:nvSpPr>
            <p:spPr bwMode="auto">
              <a:xfrm>
                <a:off x="962" y="1824"/>
                <a:ext cx="33" cy="108"/>
              </a:xfrm>
              <a:custGeom>
                <a:avLst/>
                <a:gdLst>
                  <a:gd name="T0" fmla="*/ 16 w 33"/>
                  <a:gd name="T1" fmla="*/ 6 h 108"/>
                  <a:gd name="T2" fmla="*/ 1 w 33"/>
                  <a:gd name="T3" fmla="*/ 48 h 108"/>
                  <a:gd name="T4" fmla="*/ 10 w 33"/>
                  <a:gd name="T5" fmla="*/ 102 h 108"/>
                  <a:gd name="T6" fmla="*/ 31 w 33"/>
                  <a:gd name="T7" fmla="*/ 81 h 108"/>
                  <a:gd name="T8" fmla="*/ 16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Freeform 197"/>
              <p:cNvSpPr>
                <a:spLocks/>
              </p:cNvSpPr>
              <p:nvPr/>
            </p:nvSpPr>
            <p:spPr bwMode="auto">
              <a:xfrm rot="1073818">
                <a:off x="1040" y="1818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Freeform 198"/>
              <p:cNvSpPr>
                <a:spLocks/>
              </p:cNvSpPr>
              <p:nvPr/>
            </p:nvSpPr>
            <p:spPr bwMode="auto">
              <a:xfrm rot="-365830">
                <a:off x="1124" y="1818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Freeform 199"/>
              <p:cNvSpPr>
                <a:spLocks/>
              </p:cNvSpPr>
              <p:nvPr/>
            </p:nvSpPr>
            <p:spPr bwMode="auto">
              <a:xfrm rot="-365830">
                <a:off x="1100" y="1962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Freeform 200"/>
              <p:cNvSpPr>
                <a:spLocks/>
              </p:cNvSpPr>
              <p:nvPr/>
            </p:nvSpPr>
            <p:spPr bwMode="auto">
              <a:xfrm flipH="1">
                <a:off x="1168" y="1956"/>
                <a:ext cx="28" cy="99"/>
              </a:xfrm>
              <a:custGeom>
                <a:avLst/>
                <a:gdLst>
                  <a:gd name="T0" fmla="*/ 14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6 w 33"/>
                  <a:gd name="T7" fmla="*/ 74 h 108"/>
                  <a:gd name="T8" fmla="*/ 14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" name="Freeform 201"/>
              <p:cNvSpPr>
                <a:spLocks/>
              </p:cNvSpPr>
              <p:nvPr/>
            </p:nvSpPr>
            <p:spPr bwMode="auto">
              <a:xfrm rot="560819">
                <a:off x="1196" y="1815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" name="Freeform 202"/>
              <p:cNvSpPr>
                <a:spLocks/>
              </p:cNvSpPr>
              <p:nvPr/>
            </p:nvSpPr>
            <p:spPr bwMode="auto">
              <a:xfrm>
                <a:off x="714" y="1587"/>
                <a:ext cx="1302" cy="234"/>
              </a:xfrm>
              <a:custGeom>
                <a:avLst/>
                <a:gdLst>
                  <a:gd name="T0" fmla="*/ 0 w 1302"/>
                  <a:gd name="T1" fmla="*/ 213 h 234"/>
                  <a:gd name="T2" fmla="*/ 816 w 1302"/>
                  <a:gd name="T3" fmla="*/ 42 h 234"/>
                  <a:gd name="T4" fmla="*/ 873 w 1302"/>
                  <a:gd name="T5" fmla="*/ 108 h 234"/>
                  <a:gd name="T6" fmla="*/ 951 w 1302"/>
                  <a:gd name="T7" fmla="*/ 0 h 234"/>
                  <a:gd name="T8" fmla="*/ 1237 w 1302"/>
                  <a:gd name="T9" fmla="*/ 27 h 234"/>
                  <a:gd name="T10" fmla="*/ 1302 w 1302"/>
                  <a:gd name="T11" fmla="*/ 90 h 234"/>
                  <a:gd name="T12" fmla="*/ 6 w 1302"/>
                  <a:gd name="T13" fmla="*/ 234 h 2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02"/>
                  <a:gd name="T22" fmla="*/ 0 h 234"/>
                  <a:gd name="T23" fmla="*/ 1302 w 1302"/>
                  <a:gd name="T24" fmla="*/ 234 h 2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02" h="234">
                    <a:moveTo>
                      <a:pt x="0" y="213"/>
                    </a:moveTo>
                    <a:lnTo>
                      <a:pt x="816" y="42"/>
                    </a:lnTo>
                    <a:lnTo>
                      <a:pt x="873" y="108"/>
                    </a:lnTo>
                    <a:lnTo>
                      <a:pt x="951" y="0"/>
                    </a:lnTo>
                    <a:lnTo>
                      <a:pt x="1237" y="27"/>
                    </a:lnTo>
                    <a:lnTo>
                      <a:pt x="1302" y="90"/>
                    </a:lnTo>
                    <a:lnTo>
                      <a:pt x="6" y="234"/>
                    </a:ln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5000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4" name="Freeform 203"/>
              <p:cNvSpPr>
                <a:spLocks/>
              </p:cNvSpPr>
              <p:nvPr/>
            </p:nvSpPr>
            <p:spPr bwMode="auto">
              <a:xfrm rot="-1149410">
                <a:off x="1817" y="1752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5" name="Freeform 204"/>
              <p:cNvSpPr>
                <a:spLocks/>
              </p:cNvSpPr>
              <p:nvPr/>
            </p:nvSpPr>
            <p:spPr bwMode="auto">
              <a:xfrm rot="20450590" flipH="1">
                <a:off x="1846" y="1641"/>
                <a:ext cx="28" cy="99"/>
              </a:xfrm>
              <a:custGeom>
                <a:avLst/>
                <a:gdLst>
                  <a:gd name="T0" fmla="*/ 14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6 w 33"/>
                  <a:gd name="T7" fmla="*/ 74 h 108"/>
                  <a:gd name="T8" fmla="*/ 14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6" name="Freeform 205"/>
              <p:cNvSpPr>
                <a:spLocks/>
              </p:cNvSpPr>
              <p:nvPr/>
            </p:nvSpPr>
            <p:spPr bwMode="auto">
              <a:xfrm rot="-1149410">
                <a:off x="1724" y="1731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7" name="Freeform 206"/>
              <p:cNvSpPr>
                <a:spLocks/>
              </p:cNvSpPr>
              <p:nvPr/>
            </p:nvSpPr>
            <p:spPr bwMode="auto">
              <a:xfrm rot="-1149410">
                <a:off x="1835" y="1926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8" name="Freeform 207"/>
              <p:cNvSpPr>
                <a:spLocks/>
              </p:cNvSpPr>
              <p:nvPr/>
            </p:nvSpPr>
            <p:spPr bwMode="auto">
              <a:xfrm rot="-1149410">
                <a:off x="1760" y="1953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9" name="Freeform 208"/>
              <p:cNvSpPr>
                <a:spLocks/>
              </p:cNvSpPr>
              <p:nvPr/>
            </p:nvSpPr>
            <p:spPr bwMode="auto">
              <a:xfrm rot="-1149410">
                <a:off x="1679" y="1989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0" name="Freeform 209"/>
              <p:cNvSpPr>
                <a:spLocks/>
              </p:cNvSpPr>
              <p:nvPr/>
            </p:nvSpPr>
            <p:spPr bwMode="auto">
              <a:xfrm rot="-1149410">
                <a:off x="1601" y="2028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1" name="Freeform 210"/>
              <p:cNvSpPr>
                <a:spLocks/>
              </p:cNvSpPr>
              <p:nvPr/>
            </p:nvSpPr>
            <p:spPr bwMode="auto">
              <a:xfrm rot="-1149410">
                <a:off x="1532" y="204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2" name="Freeform 211"/>
              <p:cNvSpPr>
                <a:spLocks/>
              </p:cNvSpPr>
              <p:nvPr/>
            </p:nvSpPr>
            <p:spPr bwMode="auto">
              <a:xfrm flipH="1">
                <a:off x="1228" y="2064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3" name="Freeform 212"/>
              <p:cNvSpPr>
                <a:spLocks/>
              </p:cNvSpPr>
              <p:nvPr/>
            </p:nvSpPr>
            <p:spPr bwMode="auto">
              <a:xfrm flipH="1">
                <a:off x="1306" y="2064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4" name="Freeform 213"/>
              <p:cNvSpPr>
                <a:spLocks/>
              </p:cNvSpPr>
              <p:nvPr/>
            </p:nvSpPr>
            <p:spPr bwMode="auto">
              <a:xfrm flipH="1">
                <a:off x="1411" y="2061"/>
                <a:ext cx="28" cy="99"/>
              </a:xfrm>
              <a:custGeom>
                <a:avLst/>
                <a:gdLst>
                  <a:gd name="T0" fmla="*/ 14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6 w 33"/>
                  <a:gd name="T7" fmla="*/ 74 h 108"/>
                  <a:gd name="T8" fmla="*/ 14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5" name="Freeform 214"/>
              <p:cNvSpPr>
                <a:spLocks/>
              </p:cNvSpPr>
              <p:nvPr/>
            </p:nvSpPr>
            <p:spPr bwMode="auto">
              <a:xfrm flipH="1">
                <a:off x="1549" y="2169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6" name="Freeform 215"/>
              <p:cNvSpPr>
                <a:spLocks/>
              </p:cNvSpPr>
              <p:nvPr/>
            </p:nvSpPr>
            <p:spPr bwMode="auto">
              <a:xfrm flipH="1">
                <a:off x="1246" y="1845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7" name="Freeform 216"/>
              <p:cNvSpPr>
                <a:spLocks/>
              </p:cNvSpPr>
              <p:nvPr/>
            </p:nvSpPr>
            <p:spPr bwMode="auto">
              <a:xfrm rot="891977">
                <a:off x="1310" y="1872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8" name="Freeform 217"/>
              <p:cNvSpPr>
                <a:spLocks/>
              </p:cNvSpPr>
              <p:nvPr/>
            </p:nvSpPr>
            <p:spPr bwMode="auto">
              <a:xfrm rot="-365830">
                <a:off x="1361" y="1884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79" name="Freeform 218"/>
              <p:cNvSpPr>
                <a:spLocks/>
              </p:cNvSpPr>
              <p:nvPr/>
            </p:nvSpPr>
            <p:spPr bwMode="auto">
              <a:xfrm rot="-365830">
                <a:off x="1610" y="186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0" name="Freeform 219"/>
              <p:cNvSpPr>
                <a:spLocks/>
              </p:cNvSpPr>
              <p:nvPr/>
            </p:nvSpPr>
            <p:spPr bwMode="auto">
              <a:xfrm rot="-1149410">
                <a:off x="1676" y="1863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1" name="Freeform 220"/>
              <p:cNvSpPr>
                <a:spLocks/>
              </p:cNvSpPr>
              <p:nvPr/>
            </p:nvSpPr>
            <p:spPr bwMode="auto">
              <a:xfrm rot="-365830">
                <a:off x="1418" y="1887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2" name="Freeform 221"/>
              <p:cNvSpPr>
                <a:spLocks/>
              </p:cNvSpPr>
              <p:nvPr/>
            </p:nvSpPr>
            <p:spPr bwMode="auto">
              <a:xfrm rot="891977">
                <a:off x="1466" y="189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3" name="Freeform 222"/>
              <p:cNvSpPr>
                <a:spLocks/>
              </p:cNvSpPr>
              <p:nvPr/>
            </p:nvSpPr>
            <p:spPr bwMode="auto">
              <a:xfrm rot="-365830">
                <a:off x="1514" y="1893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Freeform 223"/>
              <p:cNvSpPr>
                <a:spLocks/>
              </p:cNvSpPr>
              <p:nvPr/>
            </p:nvSpPr>
            <p:spPr bwMode="auto">
              <a:xfrm rot="-365830">
                <a:off x="1556" y="1881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Freeform 224"/>
              <p:cNvSpPr>
                <a:spLocks/>
              </p:cNvSpPr>
              <p:nvPr/>
            </p:nvSpPr>
            <p:spPr bwMode="auto">
              <a:xfrm rot="-1149410">
                <a:off x="1691" y="1797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Freeform 225"/>
              <p:cNvSpPr>
                <a:spLocks/>
              </p:cNvSpPr>
              <p:nvPr/>
            </p:nvSpPr>
            <p:spPr bwMode="auto">
              <a:xfrm rot="-1149410">
                <a:off x="1919" y="180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Freeform 226"/>
              <p:cNvSpPr>
                <a:spLocks/>
              </p:cNvSpPr>
              <p:nvPr/>
            </p:nvSpPr>
            <p:spPr bwMode="auto">
              <a:xfrm flipH="1">
                <a:off x="1468" y="2061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7" name="Group 113"/>
            <p:cNvGrpSpPr>
              <a:grpSpLocks/>
            </p:cNvGrpSpPr>
            <p:nvPr/>
          </p:nvGrpSpPr>
          <p:grpSpPr bwMode="auto">
            <a:xfrm rot="710724" flipH="1">
              <a:off x="1773" y="3574"/>
              <a:ext cx="1131" cy="542"/>
              <a:chOff x="580" y="1584"/>
              <a:chExt cx="1580" cy="767"/>
            </a:xfrm>
          </p:grpSpPr>
          <p:sp>
            <p:nvSpPr>
              <p:cNvPr id="18" name="Freeform 114"/>
              <p:cNvSpPr>
                <a:spLocks/>
              </p:cNvSpPr>
              <p:nvPr/>
            </p:nvSpPr>
            <p:spPr bwMode="auto">
              <a:xfrm>
                <a:off x="580" y="1808"/>
                <a:ext cx="940" cy="543"/>
              </a:xfrm>
              <a:custGeom>
                <a:avLst/>
                <a:gdLst>
                  <a:gd name="T0" fmla="*/ 116 w 940"/>
                  <a:gd name="T1" fmla="*/ 0 h 543"/>
                  <a:gd name="T2" fmla="*/ 36 w 940"/>
                  <a:gd name="T3" fmla="*/ 376 h 543"/>
                  <a:gd name="T4" fmla="*/ 332 w 940"/>
                  <a:gd name="T5" fmla="*/ 520 h 543"/>
                  <a:gd name="T6" fmla="*/ 940 w 940"/>
                  <a:gd name="T7" fmla="*/ 512 h 54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940"/>
                  <a:gd name="T13" fmla="*/ 0 h 543"/>
                  <a:gd name="T14" fmla="*/ 940 w 940"/>
                  <a:gd name="T15" fmla="*/ 543 h 54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940" h="543">
                    <a:moveTo>
                      <a:pt x="116" y="0"/>
                    </a:moveTo>
                    <a:cubicBezTo>
                      <a:pt x="103" y="63"/>
                      <a:pt x="0" y="289"/>
                      <a:pt x="36" y="376"/>
                    </a:cubicBezTo>
                    <a:cubicBezTo>
                      <a:pt x="72" y="463"/>
                      <a:pt x="181" y="497"/>
                      <a:pt x="332" y="520"/>
                    </a:cubicBezTo>
                    <a:cubicBezTo>
                      <a:pt x="483" y="543"/>
                      <a:pt x="813" y="514"/>
                      <a:pt x="940" y="512"/>
                    </a:cubicBezTo>
                  </a:path>
                </a:pathLst>
              </a:custGeom>
              <a:gradFill rotWithShape="1">
                <a:gsLst>
                  <a:gs pos="0">
                    <a:srgbClr val="00CC00"/>
                  </a:gs>
                  <a:gs pos="50000">
                    <a:srgbClr val="008000"/>
                  </a:gs>
                  <a:gs pos="100000">
                    <a:srgbClr val="00CC00"/>
                  </a:gs>
                </a:gsLst>
                <a:lin ang="1890000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9" name="Group 115"/>
              <p:cNvGrpSpPr>
                <a:grpSpLocks/>
              </p:cNvGrpSpPr>
              <p:nvPr/>
            </p:nvGrpSpPr>
            <p:grpSpPr bwMode="auto">
              <a:xfrm>
                <a:off x="704" y="1584"/>
                <a:ext cx="1456" cy="756"/>
                <a:chOff x="704" y="1584"/>
                <a:chExt cx="1456" cy="756"/>
              </a:xfrm>
            </p:grpSpPr>
            <p:sp>
              <p:nvSpPr>
                <p:cNvPr id="52" name="Freeform 116"/>
                <p:cNvSpPr>
                  <a:spLocks/>
                </p:cNvSpPr>
                <p:nvPr/>
              </p:nvSpPr>
              <p:spPr bwMode="auto">
                <a:xfrm>
                  <a:off x="704" y="1632"/>
                  <a:ext cx="1440" cy="708"/>
                </a:xfrm>
                <a:custGeom>
                  <a:avLst/>
                  <a:gdLst>
                    <a:gd name="T0" fmla="*/ 0 w 1440"/>
                    <a:gd name="T1" fmla="*/ 176 h 708"/>
                    <a:gd name="T2" fmla="*/ 360 w 1440"/>
                    <a:gd name="T3" fmla="*/ 608 h 708"/>
                    <a:gd name="T4" fmla="*/ 848 w 1440"/>
                    <a:gd name="T5" fmla="*/ 680 h 708"/>
                    <a:gd name="T6" fmla="*/ 1272 w 1440"/>
                    <a:gd name="T7" fmla="*/ 440 h 708"/>
                    <a:gd name="T8" fmla="*/ 1440 w 1440"/>
                    <a:gd name="T9" fmla="*/ 0 h 708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1440"/>
                    <a:gd name="T16" fmla="*/ 0 h 708"/>
                    <a:gd name="T17" fmla="*/ 1440 w 1440"/>
                    <a:gd name="T18" fmla="*/ 708 h 708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1440" h="708">
                      <a:moveTo>
                        <a:pt x="0" y="176"/>
                      </a:moveTo>
                      <a:cubicBezTo>
                        <a:pt x="57" y="248"/>
                        <a:pt x="219" y="524"/>
                        <a:pt x="360" y="608"/>
                      </a:cubicBezTo>
                      <a:cubicBezTo>
                        <a:pt x="501" y="692"/>
                        <a:pt x="696" y="708"/>
                        <a:pt x="848" y="680"/>
                      </a:cubicBezTo>
                      <a:cubicBezTo>
                        <a:pt x="1000" y="652"/>
                        <a:pt x="1173" y="553"/>
                        <a:pt x="1272" y="440"/>
                      </a:cubicBezTo>
                      <a:cubicBezTo>
                        <a:pt x="1371" y="327"/>
                        <a:pt x="1405" y="92"/>
                        <a:pt x="1440" y="0"/>
                      </a:cubicBezTo>
                    </a:path>
                  </a:pathLst>
                </a:custGeom>
                <a:gradFill rotWithShape="1">
                  <a:gsLst>
                    <a:gs pos="0">
                      <a:srgbClr val="FF9999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53" name="Freeform 117"/>
                <p:cNvSpPr>
                  <a:spLocks/>
                </p:cNvSpPr>
                <p:nvPr/>
              </p:nvSpPr>
              <p:spPr bwMode="auto">
                <a:xfrm>
                  <a:off x="712" y="1584"/>
                  <a:ext cx="1448" cy="216"/>
                </a:xfrm>
                <a:custGeom>
                  <a:avLst/>
                  <a:gdLst>
                    <a:gd name="T0" fmla="*/ 0 w 1448"/>
                    <a:gd name="T1" fmla="*/ 216 h 216"/>
                    <a:gd name="T2" fmla="*/ 424 w 1448"/>
                    <a:gd name="T3" fmla="*/ 120 h 216"/>
                    <a:gd name="T4" fmla="*/ 816 w 1448"/>
                    <a:gd name="T5" fmla="*/ 40 h 216"/>
                    <a:gd name="T6" fmla="*/ 880 w 1448"/>
                    <a:gd name="T7" fmla="*/ 96 h 216"/>
                    <a:gd name="T8" fmla="*/ 952 w 1448"/>
                    <a:gd name="T9" fmla="*/ 0 h 216"/>
                    <a:gd name="T10" fmla="*/ 1448 w 1448"/>
                    <a:gd name="T11" fmla="*/ 48 h 21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448"/>
                    <a:gd name="T19" fmla="*/ 0 h 216"/>
                    <a:gd name="T20" fmla="*/ 1448 w 1448"/>
                    <a:gd name="T21" fmla="*/ 216 h 21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448" h="216">
                      <a:moveTo>
                        <a:pt x="0" y="216"/>
                      </a:moveTo>
                      <a:lnTo>
                        <a:pt x="424" y="120"/>
                      </a:lnTo>
                      <a:lnTo>
                        <a:pt x="816" y="40"/>
                      </a:lnTo>
                      <a:lnTo>
                        <a:pt x="880" y="96"/>
                      </a:lnTo>
                      <a:lnTo>
                        <a:pt x="952" y="0"/>
                      </a:lnTo>
                      <a:lnTo>
                        <a:pt x="1448" y="48"/>
                      </a:lnTo>
                    </a:path>
                  </a:pathLst>
                </a:custGeom>
                <a:gradFill rotWithShape="1">
                  <a:gsLst>
                    <a:gs pos="0">
                      <a:srgbClr val="FF9999"/>
                    </a:gs>
                    <a:gs pos="100000">
                      <a:srgbClr val="FF0000"/>
                    </a:gs>
                  </a:gsLst>
                  <a:path path="rect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0" name="Freeform 118"/>
              <p:cNvSpPr>
                <a:spLocks/>
              </p:cNvSpPr>
              <p:nvPr/>
            </p:nvSpPr>
            <p:spPr bwMode="auto">
              <a:xfrm>
                <a:off x="665" y="1799"/>
                <a:ext cx="341" cy="534"/>
              </a:xfrm>
              <a:custGeom>
                <a:avLst/>
                <a:gdLst>
                  <a:gd name="T0" fmla="*/ 40 w 341"/>
                  <a:gd name="T1" fmla="*/ 7 h 534"/>
                  <a:gd name="T2" fmla="*/ 31 w 341"/>
                  <a:gd name="T3" fmla="*/ 180 h 534"/>
                  <a:gd name="T4" fmla="*/ 10 w 341"/>
                  <a:gd name="T5" fmla="*/ 382 h 534"/>
                  <a:gd name="T6" fmla="*/ 34 w 341"/>
                  <a:gd name="T7" fmla="*/ 466 h 534"/>
                  <a:gd name="T8" fmla="*/ 217 w 341"/>
                  <a:gd name="T9" fmla="*/ 514 h 534"/>
                  <a:gd name="T10" fmla="*/ 340 w 341"/>
                  <a:gd name="T11" fmla="*/ 517 h 534"/>
                  <a:gd name="T12" fmla="*/ 223 w 341"/>
                  <a:gd name="T13" fmla="*/ 409 h 534"/>
                  <a:gd name="T14" fmla="*/ 178 w 341"/>
                  <a:gd name="T15" fmla="*/ 307 h 534"/>
                  <a:gd name="T16" fmla="*/ 124 w 341"/>
                  <a:gd name="T17" fmla="*/ 214 h 534"/>
                  <a:gd name="T18" fmla="*/ 88 w 341"/>
                  <a:gd name="T19" fmla="*/ 136 h 534"/>
                  <a:gd name="T20" fmla="*/ 49 w 341"/>
                  <a:gd name="T21" fmla="*/ 43 h 534"/>
                  <a:gd name="T22" fmla="*/ 106 w 341"/>
                  <a:gd name="T23" fmla="*/ 295 h 534"/>
                  <a:gd name="T24" fmla="*/ 142 w 341"/>
                  <a:gd name="T25" fmla="*/ 379 h 534"/>
                  <a:gd name="T26" fmla="*/ 151 w 341"/>
                  <a:gd name="T27" fmla="*/ 496 h 534"/>
                  <a:gd name="T28" fmla="*/ 61 w 341"/>
                  <a:gd name="T29" fmla="*/ 475 h 534"/>
                  <a:gd name="T30" fmla="*/ 49 w 341"/>
                  <a:gd name="T31" fmla="*/ 451 h 534"/>
                  <a:gd name="T32" fmla="*/ 58 w 341"/>
                  <a:gd name="T33" fmla="*/ 406 h 534"/>
                  <a:gd name="T34" fmla="*/ 37 w 341"/>
                  <a:gd name="T35" fmla="*/ 304 h 534"/>
                  <a:gd name="T36" fmla="*/ 73 w 341"/>
                  <a:gd name="T37" fmla="*/ 244 h 534"/>
                  <a:gd name="T38" fmla="*/ 61 w 341"/>
                  <a:gd name="T39" fmla="*/ 136 h 534"/>
                  <a:gd name="T40" fmla="*/ 40 w 341"/>
                  <a:gd name="T41" fmla="*/ 7 h 534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w 341"/>
                  <a:gd name="T64" fmla="*/ 0 h 534"/>
                  <a:gd name="T65" fmla="*/ 341 w 341"/>
                  <a:gd name="T66" fmla="*/ 534 h 534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T63" t="T64" r="T65" b="T66"/>
                <a:pathLst>
                  <a:path w="341" h="534">
                    <a:moveTo>
                      <a:pt x="40" y="7"/>
                    </a:moveTo>
                    <a:cubicBezTo>
                      <a:pt x="35" y="14"/>
                      <a:pt x="36" y="118"/>
                      <a:pt x="31" y="180"/>
                    </a:cubicBezTo>
                    <a:cubicBezTo>
                      <a:pt x="26" y="242"/>
                      <a:pt x="9" y="334"/>
                      <a:pt x="10" y="382"/>
                    </a:cubicBezTo>
                    <a:cubicBezTo>
                      <a:pt x="11" y="430"/>
                      <a:pt x="0" y="444"/>
                      <a:pt x="34" y="466"/>
                    </a:cubicBezTo>
                    <a:cubicBezTo>
                      <a:pt x="68" y="488"/>
                      <a:pt x="166" y="505"/>
                      <a:pt x="217" y="514"/>
                    </a:cubicBezTo>
                    <a:cubicBezTo>
                      <a:pt x="268" y="523"/>
                      <a:pt x="339" y="534"/>
                      <a:pt x="340" y="517"/>
                    </a:cubicBezTo>
                    <a:cubicBezTo>
                      <a:pt x="341" y="500"/>
                      <a:pt x="250" y="444"/>
                      <a:pt x="223" y="409"/>
                    </a:cubicBezTo>
                    <a:cubicBezTo>
                      <a:pt x="196" y="374"/>
                      <a:pt x="194" y="339"/>
                      <a:pt x="178" y="307"/>
                    </a:cubicBezTo>
                    <a:cubicBezTo>
                      <a:pt x="162" y="275"/>
                      <a:pt x="139" y="243"/>
                      <a:pt x="124" y="214"/>
                    </a:cubicBezTo>
                    <a:cubicBezTo>
                      <a:pt x="109" y="185"/>
                      <a:pt x="100" y="164"/>
                      <a:pt x="88" y="136"/>
                    </a:cubicBezTo>
                    <a:cubicBezTo>
                      <a:pt x="76" y="108"/>
                      <a:pt x="46" y="17"/>
                      <a:pt x="49" y="43"/>
                    </a:cubicBezTo>
                    <a:cubicBezTo>
                      <a:pt x="52" y="69"/>
                      <a:pt x="91" y="239"/>
                      <a:pt x="106" y="295"/>
                    </a:cubicBezTo>
                    <a:cubicBezTo>
                      <a:pt x="121" y="351"/>
                      <a:pt x="135" y="346"/>
                      <a:pt x="142" y="379"/>
                    </a:cubicBezTo>
                    <a:cubicBezTo>
                      <a:pt x="149" y="412"/>
                      <a:pt x="164" y="480"/>
                      <a:pt x="151" y="496"/>
                    </a:cubicBezTo>
                    <a:cubicBezTo>
                      <a:pt x="138" y="512"/>
                      <a:pt x="78" y="482"/>
                      <a:pt x="61" y="475"/>
                    </a:cubicBezTo>
                    <a:cubicBezTo>
                      <a:pt x="44" y="468"/>
                      <a:pt x="49" y="462"/>
                      <a:pt x="49" y="451"/>
                    </a:cubicBezTo>
                    <a:cubicBezTo>
                      <a:pt x="49" y="440"/>
                      <a:pt x="60" y="430"/>
                      <a:pt x="58" y="406"/>
                    </a:cubicBezTo>
                    <a:cubicBezTo>
                      <a:pt x="56" y="382"/>
                      <a:pt x="35" y="331"/>
                      <a:pt x="37" y="304"/>
                    </a:cubicBezTo>
                    <a:cubicBezTo>
                      <a:pt x="39" y="277"/>
                      <a:pt x="69" y="272"/>
                      <a:pt x="73" y="244"/>
                    </a:cubicBezTo>
                    <a:cubicBezTo>
                      <a:pt x="77" y="216"/>
                      <a:pt x="66" y="175"/>
                      <a:pt x="61" y="136"/>
                    </a:cubicBezTo>
                    <a:cubicBezTo>
                      <a:pt x="56" y="97"/>
                      <a:pt x="45" y="0"/>
                      <a:pt x="40" y="7"/>
                    </a:cubicBezTo>
                    <a:close/>
                  </a:path>
                </a:pathLst>
              </a:custGeom>
              <a:gradFill rotWithShape="1">
                <a:gsLst>
                  <a:gs pos="0">
                    <a:srgbClr val="FFFF66"/>
                  </a:gs>
                  <a:gs pos="50000">
                    <a:srgbClr val="FFFF00"/>
                  </a:gs>
                  <a:gs pos="100000">
                    <a:srgbClr val="FFFF66"/>
                  </a:gs>
                </a:gsLst>
                <a:lin ang="18900000" scaled="1"/>
              </a:gradFill>
              <a:ln w="9525">
                <a:noFill/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" name="Freeform 119"/>
              <p:cNvSpPr>
                <a:spLocks/>
              </p:cNvSpPr>
              <p:nvPr/>
            </p:nvSpPr>
            <p:spPr bwMode="auto">
              <a:xfrm>
                <a:off x="962" y="1824"/>
                <a:ext cx="33" cy="108"/>
              </a:xfrm>
              <a:custGeom>
                <a:avLst/>
                <a:gdLst>
                  <a:gd name="T0" fmla="*/ 16 w 33"/>
                  <a:gd name="T1" fmla="*/ 6 h 108"/>
                  <a:gd name="T2" fmla="*/ 1 w 33"/>
                  <a:gd name="T3" fmla="*/ 48 h 108"/>
                  <a:gd name="T4" fmla="*/ 10 w 33"/>
                  <a:gd name="T5" fmla="*/ 102 h 108"/>
                  <a:gd name="T6" fmla="*/ 31 w 33"/>
                  <a:gd name="T7" fmla="*/ 81 h 108"/>
                  <a:gd name="T8" fmla="*/ 16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2" name="Freeform 120"/>
              <p:cNvSpPr>
                <a:spLocks/>
              </p:cNvSpPr>
              <p:nvPr/>
            </p:nvSpPr>
            <p:spPr bwMode="auto">
              <a:xfrm rot="1073818">
                <a:off x="1040" y="1818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3" name="Freeform 121"/>
              <p:cNvSpPr>
                <a:spLocks/>
              </p:cNvSpPr>
              <p:nvPr/>
            </p:nvSpPr>
            <p:spPr bwMode="auto">
              <a:xfrm rot="-365830">
                <a:off x="1124" y="1818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Freeform 122"/>
              <p:cNvSpPr>
                <a:spLocks/>
              </p:cNvSpPr>
              <p:nvPr/>
            </p:nvSpPr>
            <p:spPr bwMode="auto">
              <a:xfrm rot="-365830">
                <a:off x="1100" y="1962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Freeform 123"/>
              <p:cNvSpPr>
                <a:spLocks/>
              </p:cNvSpPr>
              <p:nvPr/>
            </p:nvSpPr>
            <p:spPr bwMode="auto">
              <a:xfrm flipH="1">
                <a:off x="1168" y="1956"/>
                <a:ext cx="28" cy="99"/>
              </a:xfrm>
              <a:custGeom>
                <a:avLst/>
                <a:gdLst>
                  <a:gd name="T0" fmla="*/ 14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6 w 33"/>
                  <a:gd name="T7" fmla="*/ 74 h 108"/>
                  <a:gd name="T8" fmla="*/ 14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Freeform 124"/>
              <p:cNvSpPr>
                <a:spLocks/>
              </p:cNvSpPr>
              <p:nvPr/>
            </p:nvSpPr>
            <p:spPr bwMode="auto">
              <a:xfrm rot="560819">
                <a:off x="1196" y="1815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Freeform 125"/>
              <p:cNvSpPr>
                <a:spLocks/>
              </p:cNvSpPr>
              <p:nvPr/>
            </p:nvSpPr>
            <p:spPr bwMode="auto">
              <a:xfrm>
                <a:off x="714" y="1587"/>
                <a:ext cx="1302" cy="234"/>
              </a:xfrm>
              <a:custGeom>
                <a:avLst/>
                <a:gdLst>
                  <a:gd name="T0" fmla="*/ 0 w 1302"/>
                  <a:gd name="T1" fmla="*/ 213 h 234"/>
                  <a:gd name="T2" fmla="*/ 816 w 1302"/>
                  <a:gd name="T3" fmla="*/ 42 h 234"/>
                  <a:gd name="T4" fmla="*/ 873 w 1302"/>
                  <a:gd name="T5" fmla="*/ 108 h 234"/>
                  <a:gd name="T6" fmla="*/ 951 w 1302"/>
                  <a:gd name="T7" fmla="*/ 0 h 234"/>
                  <a:gd name="T8" fmla="*/ 1237 w 1302"/>
                  <a:gd name="T9" fmla="*/ 27 h 234"/>
                  <a:gd name="T10" fmla="*/ 1302 w 1302"/>
                  <a:gd name="T11" fmla="*/ 90 h 234"/>
                  <a:gd name="T12" fmla="*/ 6 w 1302"/>
                  <a:gd name="T13" fmla="*/ 234 h 23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302"/>
                  <a:gd name="T22" fmla="*/ 0 h 234"/>
                  <a:gd name="T23" fmla="*/ 1302 w 1302"/>
                  <a:gd name="T24" fmla="*/ 234 h 23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302" h="234">
                    <a:moveTo>
                      <a:pt x="0" y="213"/>
                    </a:moveTo>
                    <a:lnTo>
                      <a:pt x="816" y="42"/>
                    </a:lnTo>
                    <a:lnTo>
                      <a:pt x="873" y="108"/>
                    </a:lnTo>
                    <a:lnTo>
                      <a:pt x="951" y="0"/>
                    </a:lnTo>
                    <a:lnTo>
                      <a:pt x="1237" y="27"/>
                    </a:lnTo>
                    <a:lnTo>
                      <a:pt x="1302" y="90"/>
                    </a:lnTo>
                    <a:lnTo>
                      <a:pt x="6" y="234"/>
                    </a:lnTo>
                  </a:path>
                </a:pathLst>
              </a:custGeom>
              <a:gradFill rotWithShape="1">
                <a:gsLst>
                  <a:gs pos="0">
                    <a:srgbClr val="FF0000"/>
                  </a:gs>
                  <a:gs pos="50000">
                    <a:srgbClr val="FF0000"/>
                  </a:gs>
                  <a:gs pos="100000">
                    <a:srgbClr val="FF0000"/>
                  </a:gs>
                </a:gsLst>
                <a:lin ang="5400000" scaled="1"/>
              </a:gradFill>
              <a:ln w="9525">
                <a:noFill/>
                <a:prstDash val="sysDot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Freeform 126"/>
              <p:cNvSpPr>
                <a:spLocks/>
              </p:cNvSpPr>
              <p:nvPr/>
            </p:nvSpPr>
            <p:spPr bwMode="auto">
              <a:xfrm rot="-1149410">
                <a:off x="1817" y="1752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Freeform 127"/>
              <p:cNvSpPr>
                <a:spLocks/>
              </p:cNvSpPr>
              <p:nvPr/>
            </p:nvSpPr>
            <p:spPr bwMode="auto">
              <a:xfrm rot="20450590" flipH="1">
                <a:off x="1846" y="1641"/>
                <a:ext cx="28" cy="99"/>
              </a:xfrm>
              <a:custGeom>
                <a:avLst/>
                <a:gdLst>
                  <a:gd name="T0" fmla="*/ 14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6 w 33"/>
                  <a:gd name="T7" fmla="*/ 74 h 108"/>
                  <a:gd name="T8" fmla="*/ 14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128"/>
              <p:cNvSpPr>
                <a:spLocks/>
              </p:cNvSpPr>
              <p:nvPr/>
            </p:nvSpPr>
            <p:spPr bwMode="auto">
              <a:xfrm rot="-1149410">
                <a:off x="1724" y="1731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Freeform 129"/>
              <p:cNvSpPr>
                <a:spLocks/>
              </p:cNvSpPr>
              <p:nvPr/>
            </p:nvSpPr>
            <p:spPr bwMode="auto">
              <a:xfrm rot="-1149410">
                <a:off x="1835" y="1926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Freeform 130"/>
              <p:cNvSpPr>
                <a:spLocks/>
              </p:cNvSpPr>
              <p:nvPr/>
            </p:nvSpPr>
            <p:spPr bwMode="auto">
              <a:xfrm rot="-1149410">
                <a:off x="1760" y="1953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Freeform 131"/>
              <p:cNvSpPr>
                <a:spLocks/>
              </p:cNvSpPr>
              <p:nvPr/>
            </p:nvSpPr>
            <p:spPr bwMode="auto">
              <a:xfrm rot="-1149410">
                <a:off x="1679" y="1989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Freeform 132"/>
              <p:cNvSpPr>
                <a:spLocks/>
              </p:cNvSpPr>
              <p:nvPr/>
            </p:nvSpPr>
            <p:spPr bwMode="auto">
              <a:xfrm rot="-1149410">
                <a:off x="1601" y="2028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Freeform 133"/>
              <p:cNvSpPr>
                <a:spLocks/>
              </p:cNvSpPr>
              <p:nvPr/>
            </p:nvSpPr>
            <p:spPr bwMode="auto">
              <a:xfrm rot="-1149410">
                <a:off x="1532" y="204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6" name="Freeform 134"/>
              <p:cNvSpPr>
                <a:spLocks/>
              </p:cNvSpPr>
              <p:nvPr/>
            </p:nvSpPr>
            <p:spPr bwMode="auto">
              <a:xfrm flipH="1">
                <a:off x="1228" y="2064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7" name="Freeform 135"/>
              <p:cNvSpPr>
                <a:spLocks/>
              </p:cNvSpPr>
              <p:nvPr/>
            </p:nvSpPr>
            <p:spPr bwMode="auto">
              <a:xfrm flipH="1">
                <a:off x="1306" y="2064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8" name="Freeform 136"/>
              <p:cNvSpPr>
                <a:spLocks/>
              </p:cNvSpPr>
              <p:nvPr/>
            </p:nvSpPr>
            <p:spPr bwMode="auto">
              <a:xfrm flipH="1">
                <a:off x="1411" y="2061"/>
                <a:ext cx="28" cy="99"/>
              </a:xfrm>
              <a:custGeom>
                <a:avLst/>
                <a:gdLst>
                  <a:gd name="T0" fmla="*/ 14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6 w 33"/>
                  <a:gd name="T7" fmla="*/ 74 h 108"/>
                  <a:gd name="T8" fmla="*/ 14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9" name="Freeform 137"/>
              <p:cNvSpPr>
                <a:spLocks/>
              </p:cNvSpPr>
              <p:nvPr/>
            </p:nvSpPr>
            <p:spPr bwMode="auto">
              <a:xfrm flipH="1">
                <a:off x="1549" y="2169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0" name="Freeform 138"/>
              <p:cNvSpPr>
                <a:spLocks/>
              </p:cNvSpPr>
              <p:nvPr/>
            </p:nvSpPr>
            <p:spPr bwMode="auto">
              <a:xfrm flipH="1">
                <a:off x="1246" y="1845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1" name="Freeform 139"/>
              <p:cNvSpPr>
                <a:spLocks/>
              </p:cNvSpPr>
              <p:nvPr/>
            </p:nvSpPr>
            <p:spPr bwMode="auto">
              <a:xfrm rot="891977">
                <a:off x="1310" y="1872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2" name="Freeform 140"/>
              <p:cNvSpPr>
                <a:spLocks/>
              </p:cNvSpPr>
              <p:nvPr/>
            </p:nvSpPr>
            <p:spPr bwMode="auto">
              <a:xfrm rot="-365830">
                <a:off x="1361" y="1884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3" name="Freeform 141"/>
              <p:cNvSpPr>
                <a:spLocks/>
              </p:cNvSpPr>
              <p:nvPr/>
            </p:nvSpPr>
            <p:spPr bwMode="auto">
              <a:xfrm rot="-365830">
                <a:off x="1610" y="186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4" name="Freeform 142"/>
              <p:cNvSpPr>
                <a:spLocks/>
              </p:cNvSpPr>
              <p:nvPr/>
            </p:nvSpPr>
            <p:spPr bwMode="auto">
              <a:xfrm rot="-1149410">
                <a:off x="1676" y="1863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5" name="Freeform 143"/>
              <p:cNvSpPr>
                <a:spLocks/>
              </p:cNvSpPr>
              <p:nvPr/>
            </p:nvSpPr>
            <p:spPr bwMode="auto">
              <a:xfrm rot="-365830">
                <a:off x="1418" y="1887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6" name="Freeform 144"/>
              <p:cNvSpPr>
                <a:spLocks/>
              </p:cNvSpPr>
              <p:nvPr/>
            </p:nvSpPr>
            <p:spPr bwMode="auto">
              <a:xfrm rot="891977">
                <a:off x="1466" y="189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7" name="Freeform 145"/>
              <p:cNvSpPr>
                <a:spLocks/>
              </p:cNvSpPr>
              <p:nvPr/>
            </p:nvSpPr>
            <p:spPr bwMode="auto">
              <a:xfrm rot="-365830">
                <a:off x="1514" y="1893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8" name="Freeform 146"/>
              <p:cNvSpPr>
                <a:spLocks/>
              </p:cNvSpPr>
              <p:nvPr/>
            </p:nvSpPr>
            <p:spPr bwMode="auto">
              <a:xfrm rot="-365830">
                <a:off x="1556" y="1881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49" name="Freeform 147"/>
              <p:cNvSpPr>
                <a:spLocks/>
              </p:cNvSpPr>
              <p:nvPr/>
            </p:nvSpPr>
            <p:spPr bwMode="auto">
              <a:xfrm rot="-1149410">
                <a:off x="1691" y="1797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0" name="Freeform 148"/>
              <p:cNvSpPr>
                <a:spLocks/>
              </p:cNvSpPr>
              <p:nvPr/>
            </p:nvSpPr>
            <p:spPr bwMode="auto">
              <a:xfrm rot="-1149410">
                <a:off x="1919" y="1800"/>
                <a:ext cx="27" cy="99"/>
              </a:xfrm>
              <a:custGeom>
                <a:avLst/>
                <a:gdLst>
                  <a:gd name="T0" fmla="*/ 13 w 33"/>
                  <a:gd name="T1" fmla="*/ 6 h 108"/>
                  <a:gd name="T2" fmla="*/ 1 w 33"/>
                  <a:gd name="T3" fmla="*/ 44 h 108"/>
                  <a:gd name="T4" fmla="*/ 8 w 33"/>
                  <a:gd name="T5" fmla="*/ 94 h 108"/>
                  <a:gd name="T6" fmla="*/ 25 w 33"/>
                  <a:gd name="T7" fmla="*/ 74 h 108"/>
                  <a:gd name="T8" fmla="*/ 13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1" name="Freeform 149"/>
              <p:cNvSpPr>
                <a:spLocks/>
              </p:cNvSpPr>
              <p:nvPr/>
            </p:nvSpPr>
            <p:spPr bwMode="auto">
              <a:xfrm flipH="1">
                <a:off x="1468" y="2061"/>
                <a:ext cx="40" cy="99"/>
              </a:xfrm>
              <a:custGeom>
                <a:avLst/>
                <a:gdLst>
                  <a:gd name="T0" fmla="*/ 19 w 33"/>
                  <a:gd name="T1" fmla="*/ 6 h 108"/>
                  <a:gd name="T2" fmla="*/ 1 w 33"/>
                  <a:gd name="T3" fmla="*/ 44 h 108"/>
                  <a:gd name="T4" fmla="*/ 12 w 33"/>
                  <a:gd name="T5" fmla="*/ 94 h 108"/>
                  <a:gd name="T6" fmla="*/ 38 w 33"/>
                  <a:gd name="T7" fmla="*/ 74 h 108"/>
                  <a:gd name="T8" fmla="*/ 19 w 33"/>
                  <a:gd name="T9" fmla="*/ 6 h 10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  <a:gd name="T15" fmla="*/ 0 w 33"/>
                  <a:gd name="T16" fmla="*/ 0 h 108"/>
                  <a:gd name="T17" fmla="*/ 33 w 33"/>
                  <a:gd name="T18" fmla="*/ 108 h 108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T15" t="T16" r="T17" b="T18"/>
                <a:pathLst>
                  <a:path w="33" h="108">
                    <a:moveTo>
                      <a:pt x="16" y="6"/>
                    </a:moveTo>
                    <a:cubicBezTo>
                      <a:pt x="11" y="0"/>
                      <a:pt x="2" y="32"/>
                      <a:pt x="1" y="48"/>
                    </a:cubicBezTo>
                    <a:cubicBezTo>
                      <a:pt x="0" y="64"/>
                      <a:pt x="5" y="96"/>
                      <a:pt x="10" y="102"/>
                    </a:cubicBezTo>
                    <a:cubicBezTo>
                      <a:pt x="15" y="108"/>
                      <a:pt x="29" y="97"/>
                      <a:pt x="31" y="81"/>
                    </a:cubicBezTo>
                    <a:cubicBezTo>
                      <a:pt x="33" y="65"/>
                      <a:pt x="21" y="12"/>
                      <a:pt x="16" y="6"/>
                    </a:cubicBezTo>
                    <a:close/>
                  </a:path>
                </a:pathLst>
              </a:custGeom>
              <a:solidFill>
                <a:srgbClr val="800000"/>
              </a:solidFill>
              <a:ln w="6350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7710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6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-3.7037E-7 L 0.4375 -0.07963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9" y="-4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36" y="928670"/>
            <a:ext cx="5572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4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Freeform 180"/>
          <p:cNvSpPr>
            <a:spLocks/>
          </p:cNvSpPr>
          <p:nvPr/>
        </p:nvSpPr>
        <p:spPr bwMode="auto">
          <a:xfrm>
            <a:off x="3071802" y="3071810"/>
            <a:ext cx="1066800" cy="2755900"/>
          </a:xfrm>
          <a:custGeom>
            <a:avLst/>
            <a:gdLst>
              <a:gd name="T0" fmla="*/ 0 w 672"/>
              <a:gd name="T1" fmla="*/ 0 h 1736"/>
              <a:gd name="T2" fmla="*/ 1066800 w 672"/>
              <a:gd name="T3" fmla="*/ 0 h 1736"/>
              <a:gd name="T4" fmla="*/ 1066800 w 672"/>
              <a:gd name="T5" fmla="*/ 2755900 h 1736"/>
              <a:gd name="T6" fmla="*/ 0 w 672"/>
              <a:gd name="T7" fmla="*/ 2730500 h 1736"/>
              <a:gd name="T8" fmla="*/ 0 w 672"/>
              <a:gd name="T9" fmla="*/ 0 h 1736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672"/>
              <a:gd name="T16" fmla="*/ 0 h 1736"/>
              <a:gd name="T17" fmla="*/ 672 w 672"/>
              <a:gd name="T18" fmla="*/ 1736 h 1736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672" h="1736">
                <a:moveTo>
                  <a:pt x="0" y="0"/>
                </a:moveTo>
                <a:lnTo>
                  <a:pt x="672" y="0"/>
                </a:lnTo>
                <a:lnTo>
                  <a:pt x="672" y="1736"/>
                </a:lnTo>
                <a:lnTo>
                  <a:pt x="0" y="1720"/>
                </a:lnTo>
                <a:lnTo>
                  <a:pt x="0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" name="Rectangle 176"/>
          <p:cNvSpPr>
            <a:spLocks noChangeArrowheads="1"/>
          </p:cNvSpPr>
          <p:nvPr/>
        </p:nvSpPr>
        <p:spPr bwMode="auto">
          <a:xfrm flipH="1">
            <a:off x="4143372" y="3071810"/>
            <a:ext cx="1066804" cy="2743200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9" name="Rectangle 176"/>
          <p:cNvSpPr>
            <a:spLocks noChangeArrowheads="1"/>
          </p:cNvSpPr>
          <p:nvPr/>
        </p:nvSpPr>
        <p:spPr bwMode="auto">
          <a:xfrm flipH="1">
            <a:off x="5214942" y="3071810"/>
            <a:ext cx="1066804" cy="2743200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0" y="2285992"/>
            <a:ext cx="628080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Какая часть фигуры закрашена?</a:t>
            </a:r>
            <a:endParaRPr lang="ru-RU" sz="3200" b="1" dirty="0"/>
          </a:p>
        </p:txBody>
      </p:sp>
      <p:graphicFrame>
        <p:nvGraphicFramePr>
          <p:cNvPr id="388100" name="Object 4"/>
          <p:cNvGraphicFramePr>
            <a:graphicFrameLocks noChangeAspect="1"/>
          </p:cNvGraphicFramePr>
          <p:nvPr/>
        </p:nvGraphicFramePr>
        <p:xfrm>
          <a:off x="7143768" y="3643314"/>
          <a:ext cx="536575" cy="1509713"/>
        </p:xfrm>
        <a:graphic>
          <a:graphicData uri="http://schemas.openxmlformats.org/presentationml/2006/ole">
            <p:oleObj spid="_x0000_s6146" name="Формула" r:id="rId3" imgW="139680" imgH="393480" progId="Equation.3">
              <p:embed/>
            </p:oleObj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8810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-1.11111E-6 L -0.45694 0.5074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8810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28" y="2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8100"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Oval 12"/>
          <p:cNvSpPr>
            <a:spLocks noChangeArrowheads="1"/>
          </p:cNvSpPr>
          <p:nvPr/>
        </p:nvSpPr>
        <p:spPr bwMode="auto">
          <a:xfrm>
            <a:off x="1320800" y="2844800"/>
            <a:ext cx="3810000" cy="3670300"/>
          </a:xfrm>
          <a:prstGeom prst="ellipse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6151" name="Text Box 5"/>
          <p:cNvSpPr txBox="1">
            <a:spLocks noChangeArrowheads="1"/>
          </p:cNvSpPr>
          <p:nvPr/>
        </p:nvSpPr>
        <p:spPr bwMode="auto">
          <a:xfrm>
            <a:off x="314325" y="2152650"/>
            <a:ext cx="6315075" cy="57943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Какая часть фигуры закрашена?</a:t>
            </a:r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1320800" y="2844800"/>
            <a:ext cx="3810000" cy="3644900"/>
            <a:chOff x="832" y="1792"/>
            <a:chExt cx="2400" cy="2296"/>
          </a:xfrm>
        </p:grpSpPr>
        <p:sp>
          <p:nvSpPr>
            <p:cNvPr id="6155" name="Freeform 8"/>
            <p:cNvSpPr>
              <a:spLocks/>
            </p:cNvSpPr>
            <p:nvPr/>
          </p:nvSpPr>
          <p:spPr bwMode="auto">
            <a:xfrm>
              <a:off x="832" y="2912"/>
              <a:ext cx="2400" cy="32"/>
            </a:xfrm>
            <a:custGeom>
              <a:avLst/>
              <a:gdLst>
                <a:gd name="T0" fmla="*/ 2400 w 2400"/>
                <a:gd name="T1" fmla="*/ 0 h 32"/>
                <a:gd name="T2" fmla="*/ 0 w 2400"/>
                <a:gd name="T3" fmla="*/ 32 h 32"/>
                <a:gd name="T4" fmla="*/ 0 60000 65536"/>
                <a:gd name="T5" fmla="*/ 0 60000 65536"/>
                <a:gd name="T6" fmla="*/ 0 w 2400"/>
                <a:gd name="T7" fmla="*/ 0 h 32"/>
                <a:gd name="T8" fmla="*/ 2400 w 2400"/>
                <a:gd name="T9" fmla="*/ 32 h 32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2400" h="32">
                  <a:moveTo>
                    <a:pt x="2400" y="0"/>
                  </a:moveTo>
                  <a:lnTo>
                    <a:pt x="0" y="32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56" name="Freeform 9"/>
            <p:cNvSpPr>
              <a:spLocks/>
            </p:cNvSpPr>
            <p:nvPr/>
          </p:nvSpPr>
          <p:spPr bwMode="auto">
            <a:xfrm>
              <a:off x="1992" y="1792"/>
              <a:ext cx="32" cy="2296"/>
            </a:xfrm>
            <a:custGeom>
              <a:avLst/>
              <a:gdLst>
                <a:gd name="T0" fmla="*/ 0 w 32"/>
                <a:gd name="T1" fmla="*/ 0 h 2296"/>
                <a:gd name="T2" fmla="*/ 32 w 32"/>
                <a:gd name="T3" fmla="*/ 2296 h 2296"/>
                <a:gd name="T4" fmla="*/ 0 60000 65536"/>
                <a:gd name="T5" fmla="*/ 0 60000 65536"/>
                <a:gd name="T6" fmla="*/ 0 w 32"/>
                <a:gd name="T7" fmla="*/ 0 h 2296"/>
                <a:gd name="T8" fmla="*/ 32 w 32"/>
                <a:gd name="T9" fmla="*/ 2296 h 229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32" h="2296">
                  <a:moveTo>
                    <a:pt x="0" y="0"/>
                  </a:moveTo>
                  <a:lnTo>
                    <a:pt x="32" y="2296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90157" name="Freeform 13"/>
          <p:cNvSpPr>
            <a:spLocks/>
          </p:cNvSpPr>
          <p:nvPr/>
        </p:nvSpPr>
        <p:spPr bwMode="auto">
          <a:xfrm>
            <a:off x="1357290" y="2857496"/>
            <a:ext cx="1847850" cy="1814513"/>
          </a:xfrm>
          <a:custGeom>
            <a:avLst/>
            <a:gdLst>
              <a:gd name="T0" fmla="*/ 0 w 1164"/>
              <a:gd name="T1" fmla="*/ 1814513 h 1143"/>
              <a:gd name="T2" fmla="*/ 1847850 w 1164"/>
              <a:gd name="T3" fmla="*/ 1785938 h 1143"/>
              <a:gd name="T4" fmla="*/ 1838325 w 1164"/>
              <a:gd name="T5" fmla="*/ 0 h 1143"/>
              <a:gd name="T6" fmla="*/ 1698625 w 1164"/>
              <a:gd name="T7" fmla="*/ 9525 h 1143"/>
              <a:gd name="T8" fmla="*/ 1538287 w 1164"/>
              <a:gd name="T9" fmla="*/ 33338 h 1143"/>
              <a:gd name="T10" fmla="*/ 1338262 w 1164"/>
              <a:gd name="T11" fmla="*/ 80963 h 1143"/>
              <a:gd name="T12" fmla="*/ 1176337 w 1164"/>
              <a:gd name="T13" fmla="*/ 138113 h 1143"/>
              <a:gd name="T14" fmla="*/ 1023937 w 1164"/>
              <a:gd name="T15" fmla="*/ 209550 h 1143"/>
              <a:gd name="T16" fmla="*/ 885825 w 1164"/>
              <a:gd name="T17" fmla="*/ 276225 h 1143"/>
              <a:gd name="T18" fmla="*/ 752475 w 1164"/>
              <a:gd name="T19" fmla="*/ 371475 h 1143"/>
              <a:gd name="T20" fmla="*/ 604837 w 1164"/>
              <a:gd name="T21" fmla="*/ 490538 h 1143"/>
              <a:gd name="T22" fmla="*/ 479425 w 1164"/>
              <a:gd name="T23" fmla="*/ 619125 h 1143"/>
              <a:gd name="T24" fmla="*/ 347662 w 1164"/>
              <a:gd name="T25" fmla="*/ 776288 h 1143"/>
              <a:gd name="T26" fmla="*/ 242887 w 1164"/>
              <a:gd name="T27" fmla="*/ 947738 h 1143"/>
              <a:gd name="T28" fmla="*/ 147637 w 1164"/>
              <a:gd name="T29" fmla="*/ 1133475 h 1143"/>
              <a:gd name="T30" fmla="*/ 85725 w 1164"/>
              <a:gd name="T31" fmla="*/ 1304925 h 1143"/>
              <a:gd name="T32" fmla="*/ 38100 w 1164"/>
              <a:gd name="T33" fmla="*/ 1485900 h 1143"/>
              <a:gd name="T34" fmla="*/ 19050 w 1164"/>
              <a:gd name="T35" fmla="*/ 1652588 h 1143"/>
              <a:gd name="T36" fmla="*/ 0 w 1164"/>
              <a:gd name="T37" fmla="*/ 1814513 h 1143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w 1164"/>
              <a:gd name="T58" fmla="*/ 0 h 1143"/>
              <a:gd name="T59" fmla="*/ 1164 w 1164"/>
              <a:gd name="T60" fmla="*/ 1143 h 1143"/>
            </a:gdLst>
            <a:ahLst/>
            <a:cxnLst>
              <a:cxn ang="T38">
                <a:pos x="T0" y="T1"/>
              </a:cxn>
              <a:cxn ang="T39">
                <a:pos x="T2" y="T3"/>
              </a:cxn>
              <a:cxn ang="T40">
                <a:pos x="T4" y="T5"/>
              </a:cxn>
              <a:cxn ang="T41">
                <a:pos x="T6" y="T7"/>
              </a:cxn>
              <a:cxn ang="T42">
                <a:pos x="T8" y="T9"/>
              </a:cxn>
              <a:cxn ang="T43">
                <a:pos x="T10" y="T11"/>
              </a:cxn>
              <a:cxn ang="T44">
                <a:pos x="T12" y="T13"/>
              </a:cxn>
              <a:cxn ang="T45">
                <a:pos x="T14" y="T15"/>
              </a:cxn>
              <a:cxn ang="T46">
                <a:pos x="T16" y="T17"/>
              </a:cxn>
              <a:cxn ang="T47">
                <a:pos x="T18" y="T19"/>
              </a:cxn>
              <a:cxn ang="T48">
                <a:pos x="T20" y="T21"/>
              </a:cxn>
              <a:cxn ang="T49">
                <a:pos x="T22" y="T23"/>
              </a:cxn>
              <a:cxn ang="T50">
                <a:pos x="T24" y="T25"/>
              </a:cxn>
              <a:cxn ang="T51">
                <a:pos x="T26" y="T27"/>
              </a:cxn>
              <a:cxn ang="T52">
                <a:pos x="T28" y="T29"/>
              </a:cxn>
              <a:cxn ang="T53">
                <a:pos x="T30" y="T31"/>
              </a:cxn>
              <a:cxn ang="T54">
                <a:pos x="T32" y="T33"/>
              </a:cxn>
              <a:cxn ang="T55">
                <a:pos x="T34" y="T35"/>
              </a:cxn>
              <a:cxn ang="T56">
                <a:pos x="T36" y="T37"/>
              </a:cxn>
            </a:cxnLst>
            <a:rect l="T57" t="T58" r="T59" b="T60"/>
            <a:pathLst>
              <a:path w="1164" h="1143">
                <a:moveTo>
                  <a:pt x="0" y="1143"/>
                </a:moveTo>
                <a:lnTo>
                  <a:pt x="1164" y="1125"/>
                </a:lnTo>
                <a:lnTo>
                  <a:pt x="1158" y="0"/>
                </a:lnTo>
                <a:lnTo>
                  <a:pt x="1070" y="6"/>
                </a:lnTo>
                <a:lnTo>
                  <a:pt x="969" y="21"/>
                </a:lnTo>
                <a:lnTo>
                  <a:pt x="843" y="51"/>
                </a:lnTo>
                <a:lnTo>
                  <a:pt x="741" y="87"/>
                </a:lnTo>
                <a:lnTo>
                  <a:pt x="645" y="132"/>
                </a:lnTo>
                <a:lnTo>
                  <a:pt x="558" y="174"/>
                </a:lnTo>
                <a:lnTo>
                  <a:pt x="474" y="234"/>
                </a:lnTo>
                <a:lnTo>
                  <a:pt x="381" y="309"/>
                </a:lnTo>
                <a:lnTo>
                  <a:pt x="302" y="390"/>
                </a:lnTo>
                <a:lnTo>
                  <a:pt x="219" y="489"/>
                </a:lnTo>
                <a:lnTo>
                  <a:pt x="153" y="597"/>
                </a:lnTo>
                <a:lnTo>
                  <a:pt x="93" y="714"/>
                </a:lnTo>
                <a:lnTo>
                  <a:pt x="54" y="822"/>
                </a:lnTo>
                <a:lnTo>
                  <a:pt x="24" y="936"/>
                </a:lnTo>
                <a:lnTo>
                  <a:pt x="12" y="1041"/>
                </a:lnTo>
                <a:lnTo>
                  <a:pt x="0" y="1143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390155" name="Object 11"/>
          <p:cNvGraphicFramePr>
            <a:graphicFrameLocks noChangeAspect="1"/>
          </p:cNvGraphicFramePr>
          <p:nvPr/>
        </p:nvGraphicFramePr>
        <p:xfrm>
          <a:off x="6215074" y="4357694"/>
          <a:ext cx="585787" cy="1509713"/>
        </p:xfrm>
        <a:graphic>
          <a:graphicData uri="http://schemas.openxmlformats.org/presentationml/2006/ole">
            <p:oleObj spid="_x0000_s7173" name="Формула" r:id="rId4" imgW="152280" imgH="393480" progId="Equation.3">
              <p:embed/>
            </p:oleObj>
          </a:graphicData>
        </a:graphic>
      </p:graphicFrame>
      <p:sp>
        <p:nvSpPr>
          <p:cNvPr id="13" name="Прямоугольник 12"/>
          <p:cNvSpPr/>
          <p:nvPr/>
        </p:nvSpPr>
        <p:spPr>
          <a:xfrm>
            <a:off x="3434509" y="500042"/>
            <a:ext cx="2274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</p:spTree>
  </p:cSld>
  <p:clrMapOvr>
    <a:masterClrMapping/>
  </p:clrMapOvr>
  <p:transition advClick="0"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0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90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39015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-0.39166 0.42963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901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6" y="21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0155"/>
                  </p:tgtEl>
                </p:cond>
              </p:nextCondLst>
            </p:seq>
          </p:childTnLst>
        </p:cTn>
      </p:par>
    </p:tnLst>
    <p:bldLst>
      <p:bldP spid="390157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4" name="AutoShape 12"/>
          <p:cNvSpPr>
            <a:spLocks noChangeArrowheads="1"/>
          </p:cNvSpPr>
          <p:nvPr/>
        </p:nvSpPr>
        <p:spPr bwMode="auto">
          <a:xfrm>
            <a:off x="2428860" y="2643182"/>
            <a:ext cx="3530600" cy="37719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7175" name="Text Box 6"/>
          <p:cNvSpPr txBox="1">
            <a:spLocks noChangeArrowheads="1"/>
          </p:cNvSpPr>
          <p:nvPr/>
        </p:nvSpPr>
        <p:spPr bwMode="auto">
          <a:xfrm>
            <a:off x="314325" y="2152650"/>
            <a:ext cx="6315075" cy="57943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Какая часть фигуры закрашена?</a:t>
            </a:r>
          </a:p>
        </p:txBody>
      </p:sp>
      <p:sp>
        <p:nvSpPr>
          <p:cNvPr id="392205" name="Freeform 13"/>
          <p:cNvSpPr>
            <a:spLocks/>
          </p:cNvSpPr>
          <p:nvPr/>
        </p:nvSpPr>
        <p:spPr bwMode="auto">
          <a:xfrm>
            <a:off x="2428860" y="2714620"/>
            <a:ext cx="1739900" cy="3746500"/>
          </a:xfrm>
          <a:custGeom>
            <a:avLst/>
            <a:gdLst>
              <a:gd name="T0" fmla="*/ 1739900 w 1096"/>
              <a:gd name="T1" fmla="*/ 0 h 2360"/>
              <a:gd name="T2" fmla="*/ 1739900 w 1096"/>
              <a:gd name="T3" fmla="*/ 3746500 h 2360"/>
              <a:gd name="T4" fmla="*/ 0 w 1096"/>
              <a:gd name="T5" fmla="*/ 3733800 h 2360"/>
              <a:gd name="T6" fmla="*/ 1739900 w 1096"/>
              <a:gd name="T7" fmla="*/ 0 h 2360"/>
              <a:gd name="T8" fmla="*/ 0 60000 65536"/>
              <a:gd name="T9" fmla="*/ 0 60000 65536"/>
              <a:gd name="T10" fmla="*/ 0 60000 65536"/>
              <a:gd name="T11" fmla="*/ 0 60000 65536"/>
              <a:gd name="T12" fmla="*/ 0 w 1096"/>
              <a:gd name="T13" fmla="*/ 0 h 2360"/>
              <a:gd name="T14" fmla="*/ 1096 w 1096"/>
              <a:gd name="T15" fmla="*/ 2360 h 23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96" h="2360">
                <a:moveTo>
                  <a:pt x="1096" y="0"/>
                </a:moveTo>
                <a:lnTo>
                  <a:pt x="1096" y="2360"/>
                </a:lnTo>
                <a:lnTo>
                  <a:pt x="0" y="2352"/>
                </a:lnTo>
                <a:lnTo>
                  <a:pt x="1096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FF0066"/>
              </a:gs>
            </a:gsLst>
            <a:path path="rect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392203" name="Object 11"/>
          <p:cNvGraphicFramePr>
            <a:graphicFrameLocks noChangeAspect="1"/>
          </p:cNvGraphicFramePr>
          <p:nvPr/>
        </p:nvGraphicFramePr>
        <p:xfrm>
          <a:off x="6357950" y="3714752"/>
          <a:ext cx="585787" cy="1509713"/>
        </p:xfrm>
        <a:graphic>
          <a:graphicData uri="http://schemas.openxmlformats.org/presentationml/2006/ole">
            <p:oleObj spid="_x0000_s8197" name="Формула" r:id="rId4" imgW="152280" imgH="393480" progId="Equation.3">
              <p:embed/>
            </p:oleObj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3434509" y="500042"/>
            <a:ext cx="2274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</p:spTree>
  </p:cSld>
  <p:clrMapOvr>
    <a:masterClrMapping/>
  </p:clrMapOvr>
  <p:transition advClick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2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2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9220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2.96296E-6 L -0.38472 0.6240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92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2" y="31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2203"/>
                  </p:tgtEl>
                </p:cond>
              </p:nextCondLst>
            </p:seq>
          </p:childTnLst>
        </p:cTn>
      </p:par>
    </p:tnLst>
    <p:bldLst>
      <p:bldP spid="392205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8" name="Rectangle 2"/>
          <p:cNvSpPr>
            <a:spLocks noChangeArrowheads="1"/>
          </p:cNvSpPr>
          <p:nvPr/>
        </p:nvSpPr>
        <p:spPr bwMode="auto">
          <a:xfrm>
            <a:off x="952500" y="3136900"/>
            <a:ext cx="5067300" cy="2743200"/>
          </a:xfrm>
          <a:prstGeom prst="rect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402447" name="Freeform 15"/>
          <p:cNvSpPr>
            <a:spLocks/>
          </p:cNvSpPr>
          <p:nvPr/>
        </p:nvSpPr>
        <p:spPr bwMode="auto">
          <a:xfrm>
            <a:off x="965200" y="3136900"/>
            <a:ext cx="4076700" cy="2743200"/>
          </a:xfrm>
          <a:custGeom>
            <a:avLst/>
            <a:gdLst>
              <a:gd name="T0" fmla="*/ 2146300 w 2568"/>
              <a:gd name="T1" fmla="*/ 0 h 1728"/>
              <a:gd name="T2" fmla="*/ 3111500 w 2568"/>
              <a:gd name="T3" fmla="*/ 12700 h 1728"/>
              <a:gd name="T4" fmla="*/ 3136900 w 2568"/>
              <a:gd name="T5" fmla="*/ 1358900 h 1728"/>
              <a:gd name="T6" fmla="*/ 4076700 w 2568"/>
              <a:gd name="T7" fmla="*/ 1371600 h 1728"/>
              <a:gd name="T8" fmla="*/ 4064000 w 2568"/>
              <a:gd name="T9" fmla="*/ 2730500 h 1728"/>
              <a:gd name="T10" fmla="*/ 0 w 2568"/>
              <a:gd name="T11" fmla="*/ 2743200 h 1728"/>
              <a:gd name="T12" fmla="*/ 0 w 2568"/>
              <a:gd name="T13" fmla="*/ 12700 h 1728"/>
              <a:gd name="T14" fmla="*/ 2146300 w 2568"/>
              <a:gd name="T15" fmla="*/ 0 h 1728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T24" fmla="*/ 0 w 2568"/>
              <a:gd name="T25" fmla="*/ 0 h 1728"/>
              <a:gd name="T26" fmla="*/ 2568 w 2568"/>
              <a:gd name="T27" fmla="*/ 1728 h 1728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2568" h="1728">
                <a:moveTo>
                  <a:pt x="1352" y="0"/>
                </a:moveTo>
                <a:lnTo>
                  <a:pt x="1960" y="8"/>
                </a:lnTo>
                <a:lnTo>
                  <a:pt x="1976" y="856"/>
                </a:lnTo>
                <a:lnTo>
                  <a:pt x="2568" y="864"/>
                </a:lnTo>
                <a:lnTo>
                  <a:pt x="2560" y="1720"/>
                </a:lnTo>
                <a:lnTo>
                  <a:pt x="0" y="1728"/>
                </a:lnTo>
                <a:lnTo>
                  <a:pt x="0" y="8"/>
                </a:lnTo>
                <a:lnTo>
                  <a:pt x="1352" y="0"/>
                </a:lnTo>
                <a:close/>
              </a:path>
            </a:pathLst>
          </a:cu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rect">
              <a:fillToRect l="50000" t="50000" r="50000" b="50000"/>
            </a:path>
          </a:gradFill>
          <a:ln w="9525">
            <a:noFill/>
            <a:prstDash val="sysDot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402436" name="Object 4"/>
          <p:cNvGraphicFramePr>
            <a:graphicFrameLocks noChangeAspect="1"/>
          </p:cNvGraphicFramePr>
          <p:nvPr/>
        </p:nvGraphicFramePr>
        <p:xfrm>
          <a:off x="7072330" y="3143248"/>
          <a:ext cx="563563" cy="1455738"/>
        </p:xfrm>
        <a:graphic>
          <a:graphicData uri="http://schemas.openxmlformats.org/presentationml/2006/ole">
            <p:oleObj spid="_x0000_s9218" name="Формула" r:id="rId4" imgW="152280" imgH="393480" progId="Equation.3">
              <p:embed/>
            </p:oleObj>
          </a:graphicData>
        </a:graphic>
      </p:graphicFrame>
      <p:graphicFrame>
        <p:nvGraphicFramePr>
          <p:cNvPr id="402437" name="Object 5"/>
          <p:cNvGraphicFramePr>
            <a:graphicFrameLocks noChangeAspect="1"/>
          </p:cNvGraphicFramePr>
          <p:nvPr/>
        </p:nvGraphicFramePr>
        <p:xfrm>
          <a:off x="7643834" y="3143248"/>
          <a:ext cx="584200" cy="1509713"/>
        </p:xfrm>
        <a:graphic>
          <a:graphicData uri="http://schemas.openxmlformats.org/presentationml/2006/ole">
            <p:oleObj spid="_x0000_s9219" name="Формула" r:id="rId5" imgW="152280" imgH="393480" progId="Equation.3">
              <p:embed/>
            </p:oleObj>
          </a:graphicData>
        </a:graphic>
      </p:graphicFrame>
      <p:graphicFrame>
        <p:nvGraphicFramePr>
          <p:cNvPr id="402438" name="Object 6"/>
          <p:cNvGraphicFramePr>
            <a:graphicFrameLocks noChangeAspect="1"/>
          </p:cNvGraphicFramePr>
          <p:nvPr/>
        </p:nvGraphicFramePr>
        <p:xfrm>
          <a:off x="6357950" y="3143248"/>
          <a:ext cx="584200" cy="1509713"/>
        </p:xfrm>
        <a:graphic>
          <a:graphicData uri="http://schemas.openxmlformats.org/presentationml/2006/ole">
            <p:oleObj spid="_x0000_s9220" name="Формула" r:id="rId6" imgW="152280" imgH="393480" progId="Equation.3">
              <p:embed/>
            </p:oleObj>
          </a:graphicData>
        </a:graphic>
      </p:graphicFrame>
      <p:sp>
        <p:nvSpPr>
          <p:cNvPr id="8200" name="Text Box 7"/>
          <p:cNvSpPr txBox="1">
            <a:spLocks noChangeArrowheads="1"/>
          </p:cNvSpPr>
          <p:nvPr/>
        </p:nvSpPr>
        <p:spPr bwMode="auto">
          <a:xfrm>
            <a:off x="314325" y="2152650"/>
            <a:ext cx="6315075" cy="57943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Какая часть фигуры закрашена?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2006600" y="3136900"/>
            <a:ext cx="3035300" cy="2768600"/>
            <a:chOff x="1264" y="1976"/>
            <a:chExt cx="1912" cy="1744"/>
          </a:xfrm>
        </p:grpSpPr>
        <p:sp>
          <p:nvSpPr>
            <p:cNvPr id="8204" name="Freeform 9"/>
            <p:cNvSpPr>
              <a:spLocks/>
            </p:cNvSpPr>
            <p:nvPr/>
          </p:nvSpPr>
          <p:spPr bwMode="auto">
            <a:xfrm>
              <a:off x="1264" y="1984"/>
              <a:ext cx="8" cy="1720"/>
            </a:xfrm>
            <a:custGeom>
              <a:avLst/>
              <a:gdLst>
                <a:gd name="T0" fmla="*/ 8 w 8"/>
                <a:gd name="T1" fmla="*/ 0 h 1720"/>
                <a:gd name="T2" fmla="*/ 0 w 8"/>
                <a:gd name="T3" fmla="*/ 1720 h 1720"/>
                <a:gd name="T4" fmla="*/ 0 60000 65536"/>
                <a:gd name="T5" fmla="*/ 0 60000 65536"/>
                <a:gd name="T6" fmla="*/ 0 w 8"/>
                <a:gd name="T7" fmla="*/ 0 h 1720"/>
                <a:gd name="T8" fmla="*/ 8 w 8"/>
                <a:gd name="T9" fmla="*/ 1720 h 1720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8" h="1720">
                  <a:moveTo>
                    <a:pt x="8" y="0"/>
                  </a:moveTo>
                  <a:lnTo>
                    <a:pt x="0" y="172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5" name="Line 10"/>
            <p:cNvSpPr>
              <a:spLocks noChangeShapeType="1"/>
            </p:cNvSpPr>
            <p:nvPr/>
          </p:nvSpPr>
          <p:spPr bwMode="auto">
            <a:xfrm>
              <a:off x="1936" y="1976"/>
              <a:ext cx="0" cy="17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6" name="Line 12"/>
            <p:cNvSpPr>
              <a:spLocks noChangeShapeType="1"/>
            </p:cNvSpPr>
            <p:nvPr/>
          </p:nvSpPr>
          <p:spPr bwMode="auto">
            <a:xfrm>
              <a:off x="2568" y="1976"/>
              <a:ext cx="0" cy="17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8207" name="Line 13"/>
            <p:cNvSpPr>
              <a:spLocks noChangeShapeType="1"/>
            </p:cNvSpPr>
            <p:nvPr/>
          </p:nvSpPr>
          <p:spPr bwMode="auto">
            <a:xfrm>
              <a:off x="3176" y="1976"/>
              <a:ext cx="0" cy="17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02446" name="Line 14"/>
          <p:cNvSpPr>
            <a:spLocks noChangeShapeType="1"/>
          </p:cNvSpPr>
          <p:nvPr/>
        </p:nvSpPr>
        <p:spPr bwMode="auto">
          <a:xfrm>
            <a:off x="952500" y="4483100"/>
            <a:ext cx="5067300" cy="127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aphicFrame>
        <p:nvGraphicFramePr>
          <p:cNvPr id="402443" name="Object 11"/>
          <p:cNvGraphicFramePr>
            <a:graphicFrameLocks noChangeAspect="1"/>
          </p:cNvGraphicFramePr>
          <p:nvPr/>
        </p:nvGraphicFramePr>
        <p:xfrm>
          <a:off x="8215338" y="3143248"/>
          <a:ext cx="781050" cy="1509713"/>
        </p:xfrm>
        <a:graphic>
          <a:graphicData uri="http://schemas.openxmlformats.org/presentationml/2006/ole">
            <p:oleObj spid="_x0000_s9221" name="Формула" r:id="rId7" imgW="203040" imgH="393480" progId="Equation.3">
              <p:embed/>
            </p:oleObj>
          </a:graphicData>
        </a:graphic>
      </p:graphicFrame>
      <p:sp>
        <p:nvSpPr>
          <p:cNvPr id="16" name="Прямоугольник 15"/>
          <p:cNvSpPr/>
          <p:nvPr/>
        </p:nvSpPr>
        <p:spPr>
          <a:xfrm>
            <a:off x="3434509" y="571480"/>
            <a:ext cx="2274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024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02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4024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7.40741E-7 L -0.65 0.48518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4024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5" y="24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2443"/>
                  </p:tgtEl>
                </p:cond>
              </p:nextCondLst>
            </p:seq>
            <p:seq concurrent="1" nextAc="seek">
              <p:cTn id="21" restart="whenNotActive" fill="hold" evtFilter="cancelBubble" nodeType="interactiveSeq">
                <p:stCondLst>
                  <p:cond evt="onClick" delay="0">
                    <p:tgtEl>
                      <p:spTgt spid="4024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2" fill="hold">
                      <p:stCondLst>
                        <p:cond delay="0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5" dur="500" fill="hold"/>
                                        <p:tgtEl>
                                          <p:spTgt spid="4024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2436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4024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500" fill="hold"/>
                                        <p:tgtEl>
                                          <p:spTgt spid="40243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2437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4024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5" dur="500" fill="hold"/>
                                        <p:tgtEl>
                                          <p:spTgt spid="40243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2438"/>
                  </p:tgtEl>
                </p:cond>
              </p:nextCondLst>
            </p:seq>
          </p:childTnLst>
        </p:cTn>
      </p:par>
    </p:tnLst>
    <p:bldLst>
      <p:bldP spid="402447" grpId="0" animBg="1"/>
      <p:bldP spid="402446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640" name="Oval 16"/>
          <p:cNvSpPr>
            <a:spLocks noChangeArrowheads="1"/>
          </p:cNvSpPr>
          <p:nvPr/>
        </p:nvSpPr>
        <p:spPr bwMode="auto">
          <a:xfrm>
            <a:off x="1320800" y="2832100"/>
            <a:ext cx="3810000" cy="3670300"/>
          </a:xfrm>
          <a:prstGeom prst="ellipse">
            <a:avLst/>
          </a:prstGeom>
          <a:gradFill rotWithShape="1">
            <a:gsLst>
              <a:gs pos="0">
                <a:schemeClr val="bg1"/>
              </a:gs>
              <a:gs pos="100000">
                <a:srgbClr val="00CC00"/>
              </a:gs>
            </a:gsLst>
            <a:path path="shape">
              <a:fillToRect l="50000" t="50000" r="50000" b="50000"/>
            </a:path>
          </a:gradFill>
          <a:ln w="28575" algn="ctr">
            <a:noFill/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3" name="Oval 2"/>
          <p:cNvSpPr>
            <a:spLocks noChangeArrowheads="1"/>
          </p:cNvSpPr>
          <p:nvPr/>
        </p:nvSpPr>
        <p:spPr bwMode="auto">
          <a:xfrm>
            <a:off x="1320800" y="2844800"/>
            <a:ext cx="3810000" cy="3670300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graphicFrame>
        <p:nvGraphicFramePr>
          <p:cNvPr id="410628" name="Object 4"/>
          <p:cNvGraphicFramePr>
            <a:graphicFrameLocks noChangeAspect="1"/>
          </p:cNvGraphicFramePr>
          <p:nvPr/>
        </p:nvGraphicFramePr>
        <p:xfrm>
          <a:off x="5357818" y="3571876"/>
          <a:ext cx="519112" cy="1455738"/>
        </p:xfrm>
        <a:graphic>
          <a:graphicData uri="http://schemas.openxmlformats.org/presentationml/2006/ole">
            <p:oleObj spid="_x0000_s13314" name="Формула" r:id="rId4" imgW="139680" imgH="393480" progId="Equation.3">
              <p:embed/>
            </p:oleObj>
          </a:graphicData>
        </a:graphic>
      </p:graphicFrame>
      <p:graphicFrame>
        <p:nvGraphicFramePr>
          <p:cNvPr id="410629" name="Object 5"/>
          <p:cNvGraphicFramePr>
            <a:graphicFrameLocks noChangeAspect="1"/>
          </p:cNvGraphicFramePr>
          <p:nvPr/>
        </p:nvGraphicFramePr>
        <p:xfrm>
          <a:off x="6143636" y="3571876"/>
          <a:ext cx="584200" cy="1509713"/>
        </p:xfrm>
        <a:graphic>
          <a:graphicData uri="http://schemas.openxmlformats.org/presentationml/2006/ole">
            <p:oleObj spid="_x0000_s13315" name="Формула" r:id="rId5" imgW="152280" imgH="393480" progId="Equation.3">
              <p:embed/>
            </p:oleObj>
          </a:graphicData>
        </a:graphic>
      </p:graphicFrame>
      <p:graphicFrame>
        <p:nvGraphicFramePr>
          <p:cNvPr id="410630" name="Object 6"/>
          <p:cNvGraphicFramePr>
            <a:graphicFrameLocks noChangeAspect="1"/>
          </p:cNvGraphicFramePr>
          <p:nvPr/>
        </p:nvGraphicFramePr>
        <p:xfrm>
          <a:off x="7929586" y="3571876"/>
          <a:ext cx="534987" cy="1509713"/>
        </p:xfrm>
        <a:graphic>
          <a:graphicData uri="http://schemas.openxmlformats.org/presentationml/2006/ole">
            <p:oleObj spid="_x0000_s13316" name="Формула" r:id="rId6" imgW="139680" imgH="393480" progId="Equation.3">
              <p:embed/>
            </p:oleObj>
          </a:graphicData>
        </a:graphic>
      </p:graphicFrame>
      <p:sp>
        <p:nvSpPr>
          <p:cNvPr id="14344" name="Text Box 7"/>
          <p:cNvSpPr txBox="1">
            <a:spLocks noChangeArrowheads="1"/>
          </p:cNvSpPr>
          <p:nvPr/>
        </p:nvSpPr>
        <p:spPr bwMode="auto">
          <a:xfrm>
            <a:off x="314325" y="2152650"/>
            <a:ext cx="6315075" cy="579438"/>
          </a:xfrm>
          <a:prstGeom prst="rect">
            <a:avLst/>
          </a:prstGeom>
          <a:noFill/>
          <a:ln w="9525" algn="ctr">
            <a:noFill/>
            <a:prstDash val="sysDot"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/>
              <a:t>Какая часть фигуры закрашена?</a:t>
            </a:r>
          </a:p>
        </p:txBody>
      </p:sp>
      <p:graphicFrame>
        <p:nvGraphicFramePr>
          <p:cNvPr id="410633" name="Object 9"/>
          <p:cNvGraphicFramePr>
            <a:graphicFrameLocks noChangeAspect="1"/>
          </p:cNvGraphicFramePr>
          <p:nvPr/>
        </p:nvGraphicFramePr>
        <p:xfrm>
          <a:off x="7072330" y="3571876"/>
          <a:ext cx="536575" cy="1509713"/>
        </p:xfrm>
        <a:graphic>
          <a:graphicData uri="http://schemas.openxmlformats.org/presentationml/2006/ole">
            <p:oleObj spid="_x0000_s13317" name="Формула" r:id="rId7" imgW="139680" imgH="393480" progId="Equation.3">
              <p:embed/>
            </p:oleObj>
          </a:graphicData>
        </a:graphic>
      </p:graphicFrame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384300" y="2844800"/>
            <a:ext cx="3644900" cy="3302000"/>
            <a:chOff x="872" y="1792"/>
            <a:chExt cx="2296" cy="2080"/>
          </a:xfrm>
        </p:grpSpPr>
        <p:sp>
          <p:nvSpPr>
            <p:cNvPr id="14347" name="Freeform 11"/>
            <p:cNvSpPr>
              <a:spLocks/>
            </p:cNvSpPr>
            <p:nvPr/>
          </p:nvSpPr>
          <p:spPr bwMode="auto">
            <a:xfrm>
              <a:off x="872" y="2672"/>
              <a:ext cx="1128" cy="256"/>
            </a:xfrm>
            <a:custGeom>
              <a:avLst/>
              <a:gdLst>
                <a:gd name="T0" fmla="*/ 1128 w 1128"/>
                <a:gd name="T1" fmla="*/ 256 h 256"/>
                <a:gd name="T2" fmla="*/ 0 w 1128"/>
                <a:gd name="T3" fmla="*/ 0 h 256"/>
                <a:gd name="T4" fmla="*/ 0 60000 65536"/>
                <a:gd name="T5" fmla="*/ 0 60000 65536"/>
                <a:gd name="T6" fmla="*/ 0 w 1128"/>
                <a:gd name="T7" fmla="*/ 0 h 256"/>
                <a:gd name="T8" fmla="*/ 1128 w 1128"/>
                <a:gd name="T9" fmla="*/ 256 h 25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28" h="256">
                  <a:moveTo>
                    <a:pt x="1128" y="256"/>
                  </a:moveTo>
                  <a:lnTo>
                    <a:pt x="0" y="0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8" name="Freeform 12"/>
            <p:cNvSpPr>
              <a:spLocks/>
            </p:cNvSpPr>
            <p:nvPr/>
          </p:nvSpPr>
          <p:spPr bwMode="auto">
            <a:xfrm>
              <a:off x="1992" y="1792"/>
              <a:ext cx="16" cy="1136"/>
            </a:xfrm>
            <a:custGeom>
              <a:avLst/>
              <a:gdLst>
                <a:gd name="T0" fmla="*/ 0 w 16"/>
                <a:gd name="T1" fmla="*/ 0 h 1136"/>
                <a:gd name="T2" fmla="*/ 16 w 16"/>
                <a:gd name="T3" fmla="*/ 1136 h 1136"/>
                <a:gd name="T4" fmla="*/ 0 60000 65536"/>
                <a:gd name="T5" fmla="*/ 0 60000 65536"/>
                <a:gd name="T6" fmla="*/ 0 w 16"/>
                <a:gd name="T7" fmla="*/ 0 h 1136"/>
                <a:gd name="T8" fmla="*/ 16 w 16"/>
                <a:gd name="T9" fmla="*/ 1136 h 11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6" h="1136">
                  <a:moveTo>
                    <a:pt x="0" y="0"/>
                  </a:moveTo>
                  <a:lnTo>
                    <a:pt x="16" y="1136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49" name="Freeform 13"/>
            <p:cNvSpPr>
              <a:spLocks/>
            </p:cNvSpPr>
            <p:nvPr/>
          </p:nvSpPr>
          <p:spPr bwMode="auto">
            <a:xfrm>
              <a:off x="1320" y="2928"/>
              <a:ext cx="688" cy="944"/>
            </a:xfrm>
            <a:custGeom>
              <a:avLst/>
              <a:gdLst>
                <a:gd name="T0" fmla="*/ 688 w 688"/>
                <a:gd name="T1" fmla="*/ 0 h 944"/>
                <a:gd name="T2" fmla="*/ 0 w 688"/>
                <a:gd name="T3" fmla="*/ 944 h 944"/>
                <a:gd name="T4" fmla="*/ 0 60000 65536"/>
                <a:gd name="T5" fmla="*/ 0 60000 65536"/>
                <a:gd name="T6" fmla="*/ 0 w 688"/>
                <a:gd name="T7" fmla="*/ 0 h 944"/>
                <a:gd name="T8" fmla="*/ 688 w 688"/>
                <a:gd name="T9" fmla="*/ 944 h 944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688" h="944">
                  <a:moveTo>
                    <a:pt x="688" y="0"/>
                  </a:moveTo>
                  <a:lnTo>
                    <a:pt x="0" y="944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0" name="Freeform 14"/>
            <p:cNvSpPr>
              <a:spLocks/>
            </p:cNvSpPr>
            <p:nvPr/>
          </p:nvSpPr>
          <p:spPr bwMode="auto">
            <a:xfrm>
              <a:off x="2024" y="2584"/>
              <a:ext cx="1144" cy="336"/>
            </a:xfrm>
            <a:custGeom>
              <a:avLst/>
              <a:gdLst>
                <a:gd name="T0" fmla="*/ 1144 w 1144"/>
                <a:gd name="T1" fmla="*/ 0 h 336"/>
                <a:gd name="T2" fmla="*/ 0 w 1144"/>
                <a:gd name="T3" fmla="*/ 336 h 336"/>
                <a:gd name="T4" fmla="*/ 0 60000 65536"/>
                <a:gd name="T5" fmla="*/ 0 60000 65536"/>
                <a:gd name="T6" fmla="*/ 0 w 1144"/>
                <a:gd name="T7" fmla="*/ 0 h 336"/>
                <a:gd name="T8" fmla="*/ 1144 w 1144"/>
                <a:gd name="T9" fmla="*/ 336 h 3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1144" h="336">
                  <a:moveTo>
                    <a:pt x="1144" y="0"/>
                  </a:moveTo>
                  <a:lnTo>
                    <a:pt x="0" y="336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4351" name="Freeform 15"/>
            <p:cNvSpPr>
              <a:spLocks/>
            </p:cNvSpPr>
            <p:nvPr/>
          </p:nvSpPr>
          <p:spPr bwMode="auto">
            <a:xfrm>
              <a:off x="2008" y="2944"/>
              <a:ext cx="728" cy="928"/>
            </a:xfrm>
            <a:custGeom>
              <a:avLst/>
              <a:gdLst>
                <a:gd name="T0" fmla="*/ 0 w 728"/>
                <a:gd name="T1" fmla="*/ 0 h 928"/>
                <a:gd name="T2" fmla="*/ 728 w 728"/>
                <a:gd name="T3" fmla="*/ 928 h 928"/>
                <a:gd name="T4" fmla="*/ 0 60000 65536"/>
                <a:gd name="T5" fmla="*/ 0 60000 65536"/>
                <a:gd name="T6" fmla="*/ 0 w 728"/>
                <a:gd name="T7" fmla="*/ 0 h 928"/>
                <a:gd name="T8" fmla="*/ 728 w 728"/>
                <a:gd name="T9" fmla="*/ 928 h 928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T6" t="T7" r="T8" b="T9"/>
              <a:pathLst>
                <a:path w="728" h="928">
                  <a:moveTo>
                    <a:pt x="0" y="0"/>
                  </a:moveTo>
                  <a:lnTo>
                    <a:pt x="728" y="928"/>
                  </a:lnTo>
                </a:path>
              </a:pathLst>
            </a:cu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3434509" y="571480"/>
            <a:ext cx="22749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</p:spTree>
  </p:cSld>
  <p:clrMapOvr>
    <a:masterClrMapping/>
  </p:clrMapOvr>
  <p:transition advClick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10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4106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2.96296E-6 L -0.55139 0.53334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106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6" y="26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63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4106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500" fill="hold"/>
                                        <p:tgtEl>
                                          <p:spTgt spid="41062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628"/>
                  </p:tgtEl>
                </p:cond>
              </p:nextCondLst>
            </p:seq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4106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9" dur="500" fill="hold"/>
                                        <p:tgtEl>
                                          <p:spTgt spid="41062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629"/>
                  </p:tgtEl>
                </p:cond>
              </p:nextCondLst>
            </p:seq>
            <p:seq concurrent="1" nextAc="seek">
              <p:cTn id="30" restart="whenNotActive" fill="hold" evtFilter="cancelBubble" nodeType="interactiveSeq">
                <p:stCondLst>
                  <p:cond evt="onClick" delay="0">
                    <p:tgtEl>
                      <p:spTgt spid="4106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1" fill="hold">
                      <p:stCondLst>
                        <p:cond delay="0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500" fill="hold"/>
                                        <p:tgtEl>
                                          <p:spTgt spid="4106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0630"/>
                  </p:tgtEl>
                </p:cond>
              </p:nextCondLst>
            </p:seq>
          </p:childTnLst>
        </p:cTn>
      </p:par>
    </p:tnLst>
    <p:bldLst>
      <p:bldP spid="41064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pic>
        <p:nvPicPr>
          <p:cNvPr id="5" name="Picture 42" descr="Теперь ты знаешь, что такое дроби и как они получаютс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48650" y="5643578"/>
            <a:ext cx="895350" cy="800100"/>
          </a:xfrm>
          <a:prstGeom prst="rect">
            <a:avLst/>
          </a:prstGeom>
          <a:noFill/>
        </p:spPr>
      </p:pic>
      <p:graphicFrame>
        <p:nvGraphicFramePr>
          <p:cNvPr id="6" name="Схема 5"/>
          <p:cNvGraphicFramePr/>
          <p:nvPr/>
        </p:nvGraphicFramePr>
        <p:xfrm>
          <a:off x="285720" y="1714488"/>
          <a:ext cx="8572560" cy="392909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ребусов о дробях</a:t>
            </a:r>
            <a:endParaRPr lang="ru-RU" dirty="0"/>
          </a:p>
        </p:txBody>
      </p:sp>
      <p:pic>
        <p:nvPicPr>
          <p:cNvPr id="4" name="Содержимое 3" descr="i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7201" y="1935163"/>
            <a:ext cx="5849597" cy="43894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6203032" cy="7223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Старинная задача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05273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>Старинная задача </a:t>
            </a:r>
            <a:endParaRPr lang="ru-RU" dirty="0" smtClean="0"/>
          </a:p>
          <a:p>
            <a:r>
              <a:rPr lang="ru-RU" i="1" dirty="0" smtClean="0"/>
              <a:t>Путник, догнав другого, спросил его: «далеко ли до деревни, которая впереди?». Другой путник ответил: «Расстояние от деревни, из которой ты идёшь, равно трети всего пути всего расстояния между деревнями. А если пройдёшь ещё 2 версты, будет ровно посередине между деревнями». Сколько вёрст осталось идти путнику?</a:t>
            </a:r>
            <a:endParaRPr lang="ru-RU" dirty="0"/>
          </a:p>
        </p:txBody>
      </p:sp>
      <p:sp>
        <p:nvSpPr>
          <p:cNvPr id="60417" name="Rectangle 1"/>
          <p:cNvSpPr>
            <a:spLocks noChangeArrowheads="1"/>
          </p:cNvSpPr>
          <p:nvPr/>
        </p:nvSpPr>
        <p:spPr bwMode="auto">
          <a:xfrm>
            <a:off x="1619672" y="4005064"/>
            <a:ext cx="7524328" cy="173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Решение: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Две версты, которые нужно пройти первому путнику до середины между деревнями, составляют пути</a:t>
            </a:r>
            <a:r>
              <a:rPr kumimoji="0" lang="ru-RU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 </a:t>
            </a:r>
            <a:r>
              <a:rPr kumimoji="0" lang="ru-RU" sz="23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-</a:t>
            </a: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1/3=1/6 часть все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расстояния между деревнями. Значит расстояние между деревнями в 6 раз больше и равно 2* 6=12верс. Так как к моменту встречи путник прошёл треть пути, т.е. 12*1/3=4 версты, ему осталось пройти 12-4=8 вёрст. </a:t>
            </a:r>
            <a:endParaRPr kumimoji="0" lang="ru-RU" sz="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Ответ:8 вёрст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pic>
        <p:nvPicPr>
          <p:cNvPr id="60418" name="Picture 2" descr="hello_html_6eec8aff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5575" y="-158750"/>
            <a:ext cx="190500" cy="37147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0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04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0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04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0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04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04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04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" name="Содержимое 3" descr="i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04064" y="1935163"/>
            <a:ext cx="4535871" cy="4389437"/>
          </a:xfr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1844094"/>
            <a:ext cx="9144000" cy="116955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5400" b="1" spc="600" dirty="0" smtClean="0">
                <a:latin typeface="Segoe Print" pitchFamily="2" charset="0"/>
                <a:ea typeface="Times New Roman" pitchFamily="18" charset="0"/>
                <a:cs typeface="Times New Roman" pitchFamily="18" charset="0"/>
              </a:rPr>
              <a:t>Обыкновенные дроби</a:t>
            </a:r>
            <a:endParaRPr kumimoji="0" lang="ru-RU" sz="5400" b="1" i="0" u="none" cap="none" spc="600" normalizeH="0" baseline="0" dirty="0" smtClean="0">
              <a:ln>
                <a:noFill/>
              </a:ln>
              <a:solidFill>
                <a:schemeClr val="tx1"/>
              </a:solidFill>
              <a:latin typeface="Segoe Print" pitchFamily="2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Содержимое 3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45708" y="2708920"/>
            <a:ext cx="5852583" cy="3615680"/>
          </a:xfr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36" y="928670"/>
            <a:ext cx="5572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4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 descr="ar6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3900" y="5715016"/>
            <a:ext cx="785818" cy="78581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0" y="1928802"/>
            <a:ext cx="878684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возникли дроби.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Дроби возникли в глубокой древности так как натуральные числа не могли с необходимой точностью давать ответ при вычислениях и измерениях. Сначала появились дроби с числителем 1. Все остальные выражали через них. Человек умеющий выполнять действия с дробями был как правило жрецом, т.е. считался почти магом. Современное обозначение дробей пришло из Древней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Индии и Древнего Египта.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Только в начале запись обыкновенной дроби не содержала дробной черты. Черта дроби получила свое распространение только около 400 лет назад. Названия числитель и знаменатель ввел в 18 веке Максим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Плануд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- греческий монах.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36" y="928670"/>
            <a:ext cx="5572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4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 descr="ar6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143900" y="5715016"/>
            <a:ext cx="785818" cy="7858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764705"/>
            <a:ext cx="9144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Первой дробью, с которой люди познакомились, была половина. 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Древнем Египте дроби изображались так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just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Line 26"/>
          <p:cNvSpPr>
            <a:spLocks noChangeShapeType="1"/>
          </p:cNvSpPr>
          <p:nvPr/>
        </p:nvSpPr>
        <p:spPr bwMode="auto">
          <a:xfrm>
            <a:off x="2643174" y="5072074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5" name="Line 29"/>
          <p:cNvSpPr>
            <a:spLocks noChangeShapeType="1"/>
          </p:cNvSpPr>
          <p:nvPr/>
        </p:nvSpPr>
        <p:spPr bwMode="auto">
          <a:xfrm>
            <a:off x="2714612" y="5357826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6" name="Line 29"/>
          <p:cNvSpPr>
            <a:spLocks noChangeShapeType="1"/>
          </p:cNvSpPr>
          <p:nvPr/>
        </p:nvSpPr>
        <p:spPr bwMode="auto">
          <a:xfrm>
            <a:off x="2857488" y="5357826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1" name="Содержимое 30" descr="i.jpeg"/>
          <p:cNvPicPr>
            <a:picLocks noGrp="1" noChangeAspect="1"/>
          </p:cNvPicPr>
          <p:nvPr>
            <p:ph idx="1"/>
          </p:nvPr>
        </p:nvPicPr>
        <p:blipFill>
          <a:blip r:embed="rId4" cstate="print"/>
          <a:stretch>
            <a:fillRect/>
          </a:stretch>
        </p:blipFill>
        <p:spPr>
          <a:xfrm>
            <a:off x="1645708" y="1935163"/>
            <a:ext cx="5852583" cy="4389437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36" y="928670"/>
            <a:ext cx="5572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4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 descr="ar6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3900" y="5715016"/>
            <a:ext cx="785818" cy="785818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0" y="1714488"/>
            <a:ext cx="47148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Georgia" pitchFamily="18" charset="0"/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Как раньше записывали дроби.</a:t>
            </a:r>
          </a:p>
          <a:p>
            <a:pPr>
              <a:buFont typeface="Georgia" pitchFamily="18" charset="0"/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Georgia" pitchFamily="18" charset="0"/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Диофант (3 век н.э.) дроби записывал почти также как и мы, только над чертой писал знаменатель, а под чертой - числитель или записывал числитель, частица и затем знаменатель. Все народы называли дробь "ломаным числом".</a:t>
            </a:r>
          </a:p>
        </p:txBody>
      </p:sp>
      <p:pic>
        <p:nvPicPr>
          <p:cNvPr id="2050" name="Picture 2" descr="C:\Users\Юлия\Desktop\imag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928802"/>
            <a:ext cx="2190760" cy="27146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36" y="928670"/>
            <a:ext cx="5572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4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 descr="ar6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3900" y="5715016"/>
            <a:ext cx="785818" cy="785818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1714488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Что такое обыкновенная дробь.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Обыкновенной дробью называют число, которое обозначает часть от целого или несколько частей от единого целого. Оно состоит из числителя и знаменателя. Записывается при помощи черты. Сверху пишется числитель, снизу – знаменатель. </a:t>
            </a:r>
          </a:p>
        </p:txBody>
      </p:sp>
      <p:pic>
        <p:nvPicPr>
          <p:cNvPr id="10" name="Содержимое 4" descr="1306535431_20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23728" y="3933056"/>
            <a:ext cx="4886325" cy="2457450"/>
          </a:xfrm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3135" y="6488668"/>
            <a:ext cx="989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2019 год</a:t>
            </a:r>
            <a:endParaRPr lang="ru-RU" sz="2000" dirty="0" smtClean="0"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357166"/>
            <a:ext cx="650085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ea typeface="Calibri" pitchFamily="34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Дроби </a:t>
            </a:r>
            <a:r>
              <a:rPr lang="ru-RU" b="1" dirty="0" smtClean="0">
                <a:latin typeface="Garamond" pitchFamily="18" charset="0"/>
                <a:ea typeface="Calibri" pitchFamily="34" charset="0"/>
                <a:cs typeface="Times New Roman" pitchFamily="18" charset="0"/>
              </a:rPr>
              <a:t>наши маленькие друзья</a:t>
            </a:r>
            <a:r>
              <a:rPr lang="ru-RU" b="1" dirty="0" smtClean="0">
                <a:ea typeface="Calibri" pitchFamily="34" charset="0"/>
                <a:cs typeface="Times New Roman" pitchFamily="18" charset="0"/>
              </a:rPr>
              <a:t>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836" y="928670"/>
            <a:ext cx="557216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endParaRPr lang="ru-RU" sz="1400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5857892"/>
            <a:ext cx="91440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.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2" name="Рисунок 11" descr="ar6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43900" y="5715016"/>
            <a:ext cx="785818" cy="78581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0" y="1928802"/>
            <a:ext cx="878684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1785926"/>
            <a:ext cx="835821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624078" indent="-51435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b="1" dirty="0" smtClean="0"/>
              <a:t>Виды дробей.</a:t>
            </a:r>
          </a:p>
          <a:p>
            <a:pPr marL="624078" indent="-51435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1) Если числитель дроби меньше ее знаменателя , то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дробь называется правильной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624078" indent="-514350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2) Если числитель дроби больше ее знаменателя или равен ему, то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дробь называется  неправильной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Перевод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неправильной дроби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смешанную дробь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это выделение 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натурального числа из дроби.</a:t>
            </a: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365760" indent="-256032" fontAlgn="auto">
              <a:spcAft>
                <a:spcPts val="0"/>
              </a:spcAft>
              <a:buClr>
                <a:schemeClr val="accent3"/>
              </a:buClr>
              <a:buFont typeface="Georgia"/>
              <a:buNone/>
              <a:defRPr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3) Если дробь состоит из натурального числа и 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правильной дроби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то такая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дробь называется смешанной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724</TotalTime>
  <Words>1629</Words>
  <Application>Microsoft Office PowerPoint</Application>
  <PresentationFormat>Экран (4:3)</PresentationFormat>
  <Paragraphs>210</Paragraphs>
  <Slides>32</Slides>
  <Notes>5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4" baseType="lpstr">
      <vt:lpstr>Поток</vt:lpstr>
      <vt:lpstr>Формула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Кто и как изобрёл десятичные дроби?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Решение ребусов о дробях</vt:lpstr>
      <vt:lpstr>Старинная задача </vt:lpstr>
      <vt:lpstr>СПАСИБО ЗА ВНИМАНИЕ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HP</cp:lastModifiedBy>
  <cp:revision>107</cp:revision>
  <dcterms:modified xsi:type="dcterms:W3CDTF">2019-04-21T12:25:57Z</dcterms:modified>
</cp:coreProperties>
</file>