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263" r:id="rId4"/>
    <p:sldId id="272" r:id="rId5"/>
    <p:sldId id="292" r:id="rId6"/>
    <p:sldId id="296" r:id="rId7"/>
    <p:sldId id="261" r:id="rId8"/>
    <p:sldId id="276" r:id="rId9"/>
    <p:sldId id="295" r:id="rId10"/>
    <p:sldId id="297" r:id="rId11"/>
    <p:sldId id="294" r:id="rId12"/>
    <p:sldId id="293" r:id="rId13"/>
    <p:sldId id="280" r:id="rId14"/>
    <p:sldId id="281" r:id="rId15"/>
    <p:sldId id="300" r:id="rId16"/>
    <p:sldId id="282" r:id="rId17"/>
    <p:sldId id="285" r:id="rId18"/>
    <p:sldId id="286" r:id="rId19"/>
    <p:sldId id="290" r:id="rId20"/>
    <p:sldId id="301" r:id="rId21"/>
    <p:sldId id="302" r:id="rId22"/>
    <p:sldId id="289" r:id="rId23"/>
    <p:sldId id="28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9%20&#1084;&#1072;&#1103;%202018\&#1087;&#1083;&#1103;&#1089;&#1082;&#1072;%20&#1071;&#1073;&#1083;&#1086;&#1095;&#1082;&#1086;.mp3" TargetMode="Externa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openxmlformats.org/officeDocument/2006/relationships/video" Target="file:///E:\9%20&#1084;&#1072;&#1103;%202018\&#1082;&#1072;&#1090;&#1102;&#1096;&#1072;.mp4" TargetMode="External"/><Relationship Id="rId1" Type="http://schemas.openxmlformats.org/officeDocument/2006/relationships/audio" Target="file:///E:\9%20&#1084;&#1072;&#1103;%202018\&#1079;&#1074;&#1091;&#1082;&#1080;%20&#1074;&#1086;&#1081;&#1085;&#1099;.mp3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9%20&#1084;&#1072;&#1103;%202018\&#1079;&#1074;&#1091;&#1082;&#1080;%20&#1074;&#1086;&#1081;&#1085;&#1099;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21.jpe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9%20&#1084;&#1072;&#1103;%202018\&#1055;&#1077;&#1089;&#1085;&#1103;%20&#1064;&#1083;&#1080;%20&#1089;&#1086;&#1083;&#1076;&#1072;&#1090;&#1099;%20&#1085;&#1072;%20&#1074;&#1086;&#1081;&#1085;&#1091;.mp3" TargetMode="External"/><Relationship Id="rId6" Type="http://schemas.openxmlformats.org/officeDocument/2006/relationships/image" Target="../media/image24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9%20&#1084;&#1072;&#1103;%202018\&#1084;&#1080;&#1085;&#1091;&#1090;&#1072;%20&#1084;&#1086;&#1083;&#1095;&#1072;&#1085;&#1080;&#1103;.mp3" TargetMode="Externa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3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4.pn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9%20&#1084;&#1072;&#1103;%202018\&#1076;&#1077;&#1085;&#1100;%20&#1087;&#1086;&#1073;&#1077;&#1076;&#1099;.mp4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32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9%20&#1084;&#1072;&#1103;%202018\&#1092;&#1072;&#1085;&#1092;&#1072;&#1088;&#1099;.mp3" TargetMode="External"/><Relationship Id="rId6" Type="http://schemas.openxmlformats.org/officeDocument/2006/relationships/image" Target="../media/image35.png"/><Relationship Id="rId5" Type="http://schemas.openxmlformats.org/officeDocument/2006/relationships/image" Target="../media/image34.gif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url?sa=i&amp;rct=j&amp;q=&amp;esrc=s&amp;source=images&amp;cd=&amp;ved=0ahUKEwjl8LyloqPXAhVkG5oKHfTnA-QQjRwIBw&amp;url=http://pedsovet.su/load/397-1-0-35647&amp;psig=AOvVaw2xs6csnDPr85fOSonvNr7n&amp;ust=1509828144421326" TargetMode="External"/><Relationship Id="rId2" Type="http://schemas.openxmlformats.org/officeDocument/2006/relationships/hyperlink" Target="https://www.google.ru/url?sa=i&amp;rct=j&amp;q=&amp;esrc=s&amp;source=images&amp;cd=&amp;cad=rja&amp;uact=8&amp;ved=0ahUKEwi-pq2VoqPXAhXKE5oKHXvnAvIQjRwIBw&amp;url=http://png2.ru/prazdniki/9-may/item/1033-georgievskaya-lenta-zvezda.html&amp;psig=AOvVaw1dTpD38AFCO0hhdzrQ51SH&amp;ust=150982809436781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google.ru/url?sa=i&amp;rct=j&amp;q=&amp;esrc=s&amp;source=images&amp;cd=&amp;cad=rja&amp;uact=8&amp;ved=0ahUKEwiNkY_loqPXAhXHFJoKHUFjBBEQjRwIBw&amp;url=http://luxfon.com/download/25555/1600x900/&amp;psig=AOvVaw0juWEMMY8ajjkgkd9mxTYJ&amp;ust=1509828273646879" TargetMode="External"/><Relationship Id="rId4" Type="http://schemas.openxmlformats.org/officeDocument/2006/relationships/hyperlink" Target="https://www.google.ru/url?sa=i&amp;rct=j&amp;q=&amp;esrc=s&amp;source=images&amp;cd=&amp;cad=rja&amp;uact=8&amp;ved=0ahUKEwjqwoTGoqPXAhUzb5oKHcyfDTYQjRwIBw&amp;url=http://xn--h1adaolkc5e.kz/78/otkritki-14-%D0%9E%D1%82%D0%BA%D1%80%D1%8B%D1%82%D0%BA%D0%B0-%D0%BA%D0%B0%D1%80%D1%82%D0%B8%D0%BD%D0%BA%D0%B0-9-%D0%BC%D0%B0%D1%8F-%D0%94%D0%B5%D0%BD%D1%8C-%D0%9F%D0%BE%D0%B1%D0%B5%D0%B4%D1%8B-%D0%BF%D0%BE%D0%B7%D0%B4%D1%80%D0%B0%D0%B2%D0%BB%D0%B5%D0%BD%D0%B8%D0%B5-%D0%B2%D0%B5%D1%87%D0%BD%D1%8B%D0%B9-%D0%BE%D0%B3%D0%BE%D0%BD%D1%8C-%D0%B4%D1%80%D1%83%D0%B7%D1%8C%D1%8F.html&amp;psig=AOvVaw3dMhGac0YEME0DjFyA3vQu&amp;ust=1509828213750381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url?sa=i&amp;rct=j&amp;q=&amp;esrc=s&amp;source=images&amp;cd=&amp;cad=rja&amp;uact=8&amp;ved=0ahUKEwjUyomzo6PXAhWjCJoKHa9HBhMQjRwIBw&amp;url=http://www.myshared.ru/slide/184596/&amp;psig=AOvVaw36XX_KU9h_o6xHV2loQL-Q&amp;ust=1509828441834556" TargetMode="External"/><Relationship Id="rId7" Type="http://schemas.openxmlformats.org/officeDocument/2006/relationships/hyperlink" Target="https://www.google.ru/url?sa=i&amp;rct=j&amp;q=&amp;esrc=s&amp;source=images&amp;cd=&amp;cad=rja&amp;uact=8&amp;ved=0ahUKEwjt7NqipKPXAhWkF5oKHUFSBH0QjRwIBw&amp;url=http://www.pozgalev.ru/duma/1788.html&amp;psig=AOvVaw3U8jeDzxPKoKPwt7vYPhcV&amp;ust=1509828678234071" TargetMode="External"/><Relationship Id="rId2" Type="http://schemas.openxmlformats.org/officeDocument/2006/relationships/hyperlink" Target="https://www.google.ru/url?sa=i&amp;rct=j&amp;q=&amp;esrc=s&amp;source=images&amp;cd=&amp;cad=rja&amp;uact=8&amp;ved=0ahUKEwjJ7vmQo6PXAhVIG5oKHavVDbUQjRwIBw&amp;url=http://uslide.ru/istoriya/32615-pioneri-geroi-velikoy-otechestvennoy-voyni.html&amp;psig=AOvVaw3r0Em-VAso7VFV3epabBSb&amp;ust=150982835751589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ru/url?sa=i&amp;rct=j&amp;q=&amp;esrc=s&amp;source=images&amp;cd=&amp;cad=rja&amp;uact=8&amp;ved=0ahUKEwj1odyRpKPXAhXJKJoKHTajDEUQjRwIBw&amp;url=http://gandikap.blogspot.com/2015/02/blog-post_11.html&amp;psig=AOvVaw1SdmyX4cyzfDF7h9x8H7kL&amp;ust=1509828635557723" TargetMode="External"/><Relationship Id="rId5" Type="http://schemas.openxmlformats.org/officeDocument/2006/relationships/hyperlink" Target="https://www.google.ru/url?sa=i&amp;rct=j&amp;q=&amp;esrc=s&amp;source=images&amp;cd=&amp;cad=rja&amp;uact=8&amp;ved=0ahUKEwjvgJnso6PXAhUySJoKHaT6DiwQjRwIBw&amp;url=https://ppt4web.ru/istorija/pesni-voennykh-let.html&amp;psig=AOvVaw204EIww55HlTfIhVS3jxgQ&amp;ust=1509828547369061" TargetMode="External"/><Relationship Id="rId4" Type="http://schemas.openxmlformats.org/officeDocument/2006/relationships/hyperlink" Target="https://www.google.ru/url?sa=i&amp;rct=j&amp;q=&amp;esrc=s&amp;source=images&amp;cd=&amp;cad=rja&amp;uact=8&amp;ved=0ahUKEwj-7PjOo6PXAhXKFJoKHY1IDFsQjRwIBw&amp;url=https://ppt4web.ru/istorija/pesni-voennykh-let.html&amp;psig=AOvVaw1TIMU2dBM7yKVOTwQxWJM7&amp;ust=1509828501150405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9%20&#1084;&#1072;&#1103;%202018\&#1074;&#1089;&#1090;&#1072;&#1074;&#1072;&#1081;,%20&#1089;&#1090;&#1088;&#1072;&#1085;&#1072;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9%20&#1084;&#1072;&#1103;%202018\&#1074;&#1089;&#1090;&#1072;&#1074;&#1072;&#1081;,%20&#1089;&#1090;&#1088;&#1072;&#1085;&#1072;.mp3" TargetMode="External"/><Relationship Id="rId6" Type="http://schemas.openxmlformats.org/officeDocument/2006/relationships/image" Target="../media/image9.jpeg"/><Relationship Id="rId5" Type="http://schemas.openxmlformats.org/officeDocument/2006/relationships/image" Target="../media/image7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9%20&#1084;&#1072;&#1103;%202018\&#1042;&#1086;&#1077;&#1085;&#1085;&#1099;&#1077;%20&#1087;&#1077;&#1089;&#1085;&#1080;%20-%20&#1047;&#1077;&#1084;&#1083;&#1103;&#1085;&#1082;&#1072;%20(minus).mp3" TargetMode="Externa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9%20&#1084;&#1072;&#1103;%202018\&#1079;&#1074;&#1091;&#1082;&#1080;%20&#1074;&#1086;&#1081;&#1085;&#1099;.mp3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9%20&#1084;&#1072;&#1103;%202018\&#1093;&#1086;&#1090;&#1103;&#1090;%20&#1083;&#1080;%20&#1088;&#1091;&#1089;&#1089;&#1082;&#1080;&#1077;.wav" TargetMode="Externa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143116"/>
            <a:ext cx="6191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2" y="144463"/>
            <a:ext cx="8856693" cy="649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 descr="C:\Users\Оксана\Desktop\Конкурс презентаций к внекл. мероприятиятиямУчит. портал\geor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5357826"/>
            <a:ext cx="3857652" cy="928695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85800" y="1285860"/>
            <a:ext cx="7772400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ЭТО ЗАБЫТЬ НЕЛЬЗЯ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3857620" y="3929066"/>
            <a:ext cx="4643470" cy="1000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2143116"/>
            <a:ext cx="6191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2" y="144463"/>
            <a:ext cx="8856693" cy="649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14348" y="500042"/>
            <a:ext cx="7958166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400" b="1" dirty="0" smtClean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танец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476672"/>
            <a:ext cx="8136904" cy="5832648"/>
          </a:xfrm>
          <a:prstGeom prst="rect">
            <a:avLst/>
          </a:prstGeom>
        </p:spPr>
      </p:pic>
      <p:pic>
        <p:nvPicPr>
          <p:cNvPr id="9" name="пляска Яблочк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259632" y="58772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03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143116"/>
            <a:ext cx="6191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2" y="144463"/>
            <a:ext cx="8856693" cy="649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14348" y="500042"/>
            <a:ext cx="7958166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400" b="1" dirty="0" smtClean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вязани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04664"/>
            <a:ext cx="8280920" cy="612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2143116"/>
            <a:ext cx="6191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462" y="144463"/>
            <a:ext cx="8856693" cy="649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14348" y="500042"/>
            <a:ext cx="7958166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400" b="1" dirty="0" smtClean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9" name="звуки войн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57224" y="5786454"/>
            <a:ext cx="304800" cy="304800"/>
          </a:xfrm>
          <a:prstGeom prst="rect">
            <a:avLst/>
          </a:prstGeom>
        </p:spPr>
      </p:pic>
      <p:pic>
        <p:nvPicPr>
          <p:cNvPr id="10" name="катюша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500034" y="500042"/>
            <a:ext cx="8143932" cy="5715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3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2143116"/>
            <a:ext cx="6191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2" y="144463"/>
            <a:ext cx="8856693" cy="649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14348" y="500042"/>
            <a:ext cx="7958166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400" b="1" dirty="0" smtClean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714356"/>
            <a:ext cx="6757990" cy="5407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 descr="C:\Users\Оксана\Desktop\Конкурс презентаций к внекл. мероприятиятиямУчит. портал\geor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5357826"/>
            <a:ext cx="3857652" cy="928695"/>
          </a:xfrm>
          <a:prstGeom prst="rect">
            <a:avLst/>
          </a:prstGeom>
          <a:noFill/>
        </p:spPr>
      </p:pic>
      <p:pic>
        <p:nvPicPr>
          <p:cNvPr id="9" name="звуки войн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99592" y="566124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3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143116"/>
            <a:ext cx="6191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2" y="144463"/>
            <a:ext cx="8856693" cy="649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14348" y="500042"/>
            <a:ext cx="7958166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400" b="1" dirty="0" smtClean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Picture 3" descr="C:\Users\Оксана\Desktop\Конкурс презентаций к внекл. мероприятиятиямУчит. портал\geor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5357826"/>
            <a:ext cx="3857652" cy="928695"/>
          </a:xfrm>
          <a:prstGeom prst="rect">
            <a:avLst/>
          </a:prstGeom>
          <a:noFill/>
        </p:spPr>
      </p:pic>
      <p:pic>
        <p:nvPicPr>
          <p:cNvPr id="9" name="Рисунок 8" descr="vov-nikto_ne_zabyt-nichto_ne_zabyt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428604"/>
            <a:ext cx="8358246" cy="5929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2143116"/>
            <a:ext cx="6191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2" y="144463"/>
            <a:ext cx="8856693" cy="649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14348" y="500042"/>
            <a:ext cx="7958166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400" b="1" dirty="0" smtClean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Picture 3" descr="C:\Users\Оксана\Desktop\Конкурс презентаций к внекл. мероприятиятиямУчит. портал\geor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5357826"/>
            <a:ext cx="3857652" cy="928695"/>
          </a:xfrm>
          <a:prstGeom prst="rect">
            <a:avLst/>
          </a:prstGeom>
          <a:noFill/>
        </p:spPr>
      </p:pic>
      <p:pic>
        <p:nvPicPr>
          <p:cNvPr id="10" name="Рисунок 9" descr="солтады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544" y="433062"/>
            <a:ext cx="8208912" cy="5991876"/>
          </a:xfrm>
          <a:prstGeom prst="rect">
            <a:avLst/>
          </a:prstGeom>
        </p:spPr>
      </p:pic>
      <p:pic>
        <p:nvPicPr>
          <p:cNvPr id="11" name="Песня Шли солдаты на войн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1043608" y="566124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66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2143116"/>
            <a:ext cx="6191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2" y="144463"/>
            <a:ext cx="8856693" cy="649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14348" y="500042"/>
            <a:ext cx="7958166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400" b="1" dirty="0" smtClean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785794"/>
            <a:ext cx="7570809" cy="5047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минута молчан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642910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1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143116"/>
            <a:ext cx="6191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2" y="144463"/>
            <a:ext cx="8856693" cy="649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14348" y="500042"/>
            <a:ext cx="7958166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400" b="1" dirty="0" smtClean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1571612"/>
            <a:ext cx="3402617" cy="3937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85720" y="428604"/>
            <a:ext cx="8553480" cy="12858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Спасибо, ветеранам!</a:t>
            </a:r>
          </a:p>
        </p:txBody>
      </p:sp>
      <p:pic>
        <p:nvPicPr>
          <p:cNvPr id="9" name="Picture 3" descr="C:\Users\Оксана\Desktop\Конкурс презентаций к внекл. мероприятиятиямУчит. портал\geor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5572140"/>
            <a:ext cx="3071834" cy="739516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00232" y="1571612"/>
            <a:ext cx="5354789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Рисунок 11" descr="спасиб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034" y="428605"/>
            <a:ext cx="8215370" cy="5929354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143116"/>
            <a:ext cx="6191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2" y="144463"/>
            <a:ext cx="8856693" cy="649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14348" y="500042"/>
            <a:ext cx="7958166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400" b="1" dirty="0" smtClean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8434" name="Picture 2" descr="C:\Users\Оксана\Desktop\Конкурс презентаций к внекл. мероприятиятиямУчит. портал\1493979812_psd.victory.day_.9.05.template.4500x3000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571480"/>
            <a:ext cx="8043592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572000" y="1500174"/>
            <a:ext cx="3429024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Слава, миру на Земле!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2143116"/>
            <a:ext cx="6191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2" y="144463"/>
            <a:ext cx="8856693" cy="649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71604" y="500042"/>
            <a:ext cx="5753100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день победы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500034" y="500042"/>
            <a:ext cx="8215370" cy="5929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143116"/>
            <a:ext cx="6191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2" y="144463"/>
            <a:ext cx="8856693" cy="649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победа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428604"/>
            <a:ext cx="8286808" cy="5929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143116"/>
            <a:ext cx="6191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2" y="144463"/>
            <a:ext cx="8856693" cy="649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14348" y="500042"/>
            <a:ext cx="7958166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400" b="1" dirty="0" smtClean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572000" y="1500174"/>
            <a:ext cx="3429024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Рисунок 9" descr="анн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500042"/>
            <a:ext cx="8286808" cy="5786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2143116"/>
            <a:ext cx="6191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7307" y="1"/>
            <a:ext cx="8856693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14348" y="500042"/>
            <a:ext cx="7958166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400" b="1" dirty="0" smtClean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572000" y="1500174"/>
            <a:ext cx="3429024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Рисунок 10" descr="салют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285728"/>
            <a:ext cx="8429684" cy="5624535"/>
          </a:xfrm>
          <a:prstGeom prst="rect">
            <a:avLst/>
          </a:prstGeom>
        </p:spPr>
      </p:pic>
      <p:pic>
        <p:nvPicPr>
          <p:cNvPr id="10" name="фанфар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27584" y="544522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405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200" dirty="0" smtClean="0"/>
              <a:t>Активные ссылки на использование  </a:t>
            </a:r>
            <a:r>
              <a:rPr lang="ru-RU" sz="1200" dirty="0" err="1" smtClean="0"/>
              <a:t>изображениия</a:t>
            </a:r>
            <a:endParaRPr lang="ru-RU" sz="1200" dirty="0" smtClean="0"/>
          </a:p>
          <a:p>
            <a:pPr>
              <a:buNone/>
            </a:pP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Изображение георгиевская лента</a:t>
            </a:r>
          </a:p>
          <a:p>
            <a:pPr>
              <a:buNone/>
            </a:pPr>
            <a:r>
              <a:rPr lang="ru-RU" sz="1200" u="sng" dirty="0" smtClean="0">
                <a:hlinkClick r:id="rId2"/>
              </a:rPr>
              <a:t>https://www.google.ru/url?sa=i&amp;rct=j&amp;q=&amp;esrc=s&amp;source=images&amp;cd=&amp;cad=rja&amp;uact=8&amp;ved=0ahUKEwi-pq2VoqPXAhXKE5oKHXvnAvIQjRwIBw&amp;url=http%3A%2F%2Fpng2.ru%2Fprazdniki%2F9-may%2Fitem%2F1033-georgievskaya-lenta-zvezda.html&amp;psig=AOvVaw1dTpD38AFCO0hhdzrQ51SH&amp;ust=1509828094367811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 Изображение рамка георгиевская</a:t>
            </a:r>
          </a:p>
          <a:p>
            <a:pPr>
              <a:buNone/>
            </a:pPr>
            <a:r>
              <a:rPr lang="ru-RU" sz="1200" u="sng" dirty="0" smtClean="0">
                <a:hlinkClick r:id="rId3"/>
              </a:rPr>
              <a:t>https://www.google.ru/url?sa=i&amp;rct=j&amp;q=&amp;esrc=s&amp;source=images&amp;cd=&amp;ved=0ahUKEwjl8LyloqPXAhVkG5oKHfTnA-QQjRwIBw&amp;url=http%3A%2F%2Fpedsovet.su%2Fload%2F397-1-0-35647&amp;psig=AOvVaw2xs6csnDPr85fOSonvNr7n&amp;ust=1509828144421326</a:t>
            </a:r>
            <a:r>
              <a:rPr lang="ru-RU" sz="1200" dirty="0" smtClean="0"/>
              <a:t> </a:t>
            </a:r>
          </a:p>
          <a:p>
            <a:pPr>
              <a:buNone/>
            </a:pPr>
            <a:r>
              <a:rPr lang="ru-RU" sz="1200" dirty="0" smtClean="0"/>
              <a:t>Изображения День Победы </a:t>
            </a:r>
          </a:p>
          <a:p>
            <a:pPr>
              <a:buNone/>
            </a:pPr>
            <a:r>
              <a:rPr lang="ru-RU" sz="1200" u="sng" dirty="0" smtClean="0">
                <a:hlinkClick r:id="rId4"/>
              </a:rPr>
              <a:t>https://www.google.ru/url?sa=i&amp;rct=j&amp;q=&amp;esrc=s&amp;source=images&amp;cd=&amp;cad=rja&amp;uact=8&amp;ved=0ahUKEwjqwoTGoqPXAhUzb5oKHcyfDTYQjRwIBw&amp;url=http%3A%2F%2Fxn--h1adaolkc5e.kz%2F78%2Fotkritki-14-%25D0%259E%25D1%2582%25D0%25BA%25D1%2580%25D1%258B%25D1%2582%25D0%25BA%25D0%25B0-%25D0%25BA%25D0%25B0%25D1%2580%25D1%2582%25D0%25B8%25D0%25BD%25D0%25BA%25D0%25B0-9-%25D0%25BC%25D0%25B0%25D1%258F-%25D0%2594%25D0%25B5%25D0%25BD%25D1%258C-%25D0%259F%25D0%25BE%25D0%25B1%25D0%25B5%25D0%25B4%25D1%258B-%25D0%25BF%25D0%25BE%25D0%25B7%25D0%25B4%25D1%2580%25D0%25B0%25D0%25B2%25D0%25BB%25D0%25B5%25D0%25BD%25D0%25B8%25D0%25B5-%25D0%25B2%25D0%25B5%25D1%2587%25D0%25BD%25D1%258B%25D0%25B9-%25D0%25BE%25D0%25B3%25D0%25BE%25D0%25BD%25D1%258C-%25D0%25B4%25D1%2580%25D1%2583%25D0%25B7%25D1%258C%25D1%258F.html&amp;psig=AOvVaw3dMhGac0YEME0DjFyA3vQu&amp;ust=1509828213750381</a:t>
            </a:r>
            <a:r>
              <a:rPr lang="ru-RU" sz="1200" dirty="0" smtClean="0"/>
              <a:t> </a:t>
            </a:r>
          </a:p>
          <a:p>
            <a:pPr>
              <a:buNone/>
            </a:pPr>
            <a:r>
              <a:rPr lang="ru-RU" sz="1200" dirty="0" smtClean="0"/>
              <a:t>Изображение цветы День Победы</a:t>
            </a:r>
          </a:p>
          <a:p>
            <a:pPr>
              <a:buNone/>
            </a:pPr>
            <a:r>
              <a:rPr lang="ru-RU" sz="1200" u="sng" dirty="0" smtClean="0">
                <a:hlinkClick r:id="rId5"/>
              </a:rPr>
              <a:t>https://www.google.ru/url?sa=i&amp;rct=j&amp;q=&amp;esrc=s&amp;source=images&amp;cd=&amp;cad=rja&amp;uact=8&amp;ved=0ahUKEwiNkY_loqPXAhXHFJoKHUFjBBEQjRwIBw&amp;url=http%3A%2F%2Fluxfon.com%2Fdownload%2F25555%2F1600x900%2F&amp;psig=AOvVaw0juWEMMY8ajjkgkd9mxTYJ&amp;ust=1509828273646879</a:t>
            </a:r>
            <a:r>
              <a:rPr lang="ru-RU" sz="1200" dirty="0" smtClean="0"/>
              <a:t> </a:t>
            </a:r>
          </a:p>
          <a:p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200" dirty="0" smtClean="0"/>
              <a:t>Изображение пионеры-герои</a:t>
            </a:r>
          </a:p>
          <a:p>
            <a:pPr>
              <a:buNone/>
            </a:pPr>
            <a:r>
              <a:rPr lang="ru-RU" sz="1200" u="sng" dirty="0" smtClean="0">
                <a:hlinkClick r:id="rId2"/>
              </a:rPr>
              <a:t>https://www.google.ru/url?sa=i&amp;rct=j&amp;q=&amp;esrc=s&amp;source=images&amp;cd=&amp;cad=rja&amp;uact=8&amp;ved=0ahUKEwjJ7vmQo6PXAhVIG5oKHavVDbUQjRwIBw&amp;url=http%3A%2F%2Fuslide.ru%2Fistoriya%2F32615-pioneri-geroi-velikoy-otechestvennoy-voyni.html&amp;psig=AOvVaw3r0Em-VAso7VFV3epabBSb&amp;ust=1509828357515894</a:t>
            </a:r>
            <a:r>
              <a:rPr lang="ru-RU" sz="1200" dirty="0" smtClean="0"/>
              <a:t> </a:t>
            </a:r>
          </a:p>
          <a:p>
            <a:pPr>
              <a:buNone/>
            </a:pPr>
            <a:r>
              <a:rPr lang="ru-RU" sz="1200" dirty="0" smtClean="0"/>
              <a:t>Изображение письма с фронта</a:t>
            </a:r>
          </a:p>
          <a:p>
            <a:pPr>
              <a:buNone/>
            </a:pPr>
            <a:r>
              <a:rPr lang="ru-RU" sz="1200" u="sng" dirty="0" smtClean="0">
                <a:hlinkClick r:id="rId3"/>
              </a:rPr>
              <a:t>https://www.google.ru/url?sa=i&amp;rct=j&amp;q=&amp;esrc=s&amp;source=images&amp;cd=&amp;cad=rja&amp;uact=8&amp;ved=0ahUKEwjUyomzo6PXAhWjCJoKHa9HBhMQjRwIBw&amp;url=http%3A%2F%2Fwww.myshared.ru%2Fslide%2F184596%2F&amp;psig=AOvVaw36XX_KU9h_o6xHV2loQL-Q&amp;ust=1509828441834556</a:t>
            </a:r>
            <a:r>
              <a:rPr lang="ru-RU" sz="1200" dirty="0" smtClean="0"/>
              <a:t> </a:t>
            </a:r>
          </a:p>
          <a:p>
            <a:pPr>
              <a:buNone/>
            </a:pPr>
            <a:r>
              <a:rPr lang="ru-RU" sz="1200" dirty="0" smtClean="0"/>
              <a:t>Изображение В землянке</a:t>
            </a:r>
          </a:p>
          <a:p>
            <a:pPr>
              <a:buNone/>
            </a:pPr>
            <a:r>
              <a:rPr lang="ru-RU" sz="1200" u="sng" dirty="0" smtClean="0">
                <a:hlinkClick r:id="rId4"/>
              </a:rPr>
              <a:t>https://www.google.ru/url?sa=i&amp;rct=j&amp;q=&amp;esrc=s&amp;source=images&amp;cd=&amp;cad=rja&amp;uact=8&amp;ved=0ahUKEwj-7PjOo6PXAhXKFJoKHY1IDFsQjRwIBw&amp;url=https%3A%2F%2Fppt4web.ru%2Fistorija%2Fpesni-voennykh-let.html&amp;psig=AOvVaw1TIMU2dBM7yKVOTwQxWJM7&amp;ust=1509828501150405</a:t>
            </a:r>
            <a:r>
              <a:rPr lang="ru-RU" sz="1200" dirty="0" smtClean="0"/>
              <a:t> </a:t>
            </a:r>
          </a:p>
          <a:p>
            <a:pPr>
              <a:buNone/>
            </a:pPr>
            <a:r>
              <a:rPr lang="ru-RU" sz="1200" dirty="0" smtClean="0"/>
              <a:t>Изображение синий платочек</a:t>
            </a:r>
          </a:p>
          <a:p>
            <a:pPr>
              <a:buNone/>
            </a:pPr>
            <a:r>
              <a:rPr lang="ru-RU" sz="1200" u="sng" dirty="0" smtClean="0">
                <a:hlinkClick r:id="rId5"/>
              </a:rPr>
              <a:t>https://www.google.ru/url?sa=i&amp;rct=j&amp;q=&amp;esrc=s&amp;source=images&amp;cd=&amp;</a:t>
            </a:r>
            <a:r>
              <a:rPr lang="ru-RU" sz="1200" u="sng" smtClean="0">
                <a:hlinkClick r:id="rId5"/>
              </a:rPr>
              <a:t>cad=rja&amp;uact=8&amp;ved=0ahUKEwjvgJnso6PXAhUySJoKHaT6DiwQjRwIBw&amp;url=https%3A%2F%2Fppt4web.ru%2Fistorija%2Fpesni-voennykh-let.html&amp;psig=AOvVaw204EIww55HlTfIhVS3jxgQ&amp;ust=1509828547369061</a:t>
            </a:r>
            <a:r>
              <a:rPr lang="ru-RU" sz="1200" smtClean="0"/>
              <a:t> </a:t>
            </a:r>
            <a:endParaRPr lang="ru-RU" sz="1200" dirty="0" smtClean="0"/>
          </a:p>
          <a:p>
            <a:pPr>
              <a:buNone/>
            </a:pPr>
            <a:r>
              <a:rPr lang="ru-RU" sz="1200" dirty="0" smtClean="0"/>
              <a:t>Изображение медсестра фронтовая</a:t>
            </a:r>
          </a:p>
          <a:p>
            <a:pPr>
              <a:buNone/>
            </a:pPr>
            <a:r>
              <a:rPr lang="ru-RU" sz="1200" u="sng" dirty="0" smtClean="0">
                <a:hlinkClick r:id="rId6"/>
              </a:rPr>
              <a:t>https://www.google.ru/url?sa=i&amp;rct=j&amp;q=&amp;esrc=s&amp;source=images&amp;cd=&amp;cad=rja&amp;uact=8&amp;ved=0ahUKEwj1odyRpKPXAhXJKJoKHTajDEUQjRwIBw&amp;url=http%3A%2F%2Fgandikap.blogspot.com%2F2015%2F02%2Fblog-post_11.html&amp;psig=AOvVaw1SdmyX4cyzfDF7h9x8H7kL&amp;ust=1509828635557723</a:t>
            </a:r>
            <a:r>
              <a:rPr lang="ru-RU" sz="1200" dirty="0" smtClean="0"/>
              <a:t> </a:t>
            </a:r>
          </a:p>
          <a:p>
            <a:pPr>
              <a:buNone/>
            </a:pPr>
            <a:r>
              <a:rPr lang="ru-RU" sz="1200" dirty="0" smtClean="0"/>
              <a:t>Изображение памятник неизвестному солдату</a:t>
            </a:r>
          </a:p>
          <a:p>
            <a:pPr>
              <a:buNone/>
            </a:pPr>
            <a:r>
              <a:rPr lang="ru-RU" sz="1200" u="sng" dirty="0" smtClean="0">
                <a:hlinkClick r:id="rId7"/>
              </a:rPr>
              <a:t>https://www.google.ru/url?sa=i&amp;rct=j&amp;q=&amp;esrc=s&amp;source=images&amp;cd=&amp;cad=rja&amp;uact=8&amp;ved=0ahUKEwjt7NqipKPXAhWkF5oKHUFSBH0QjRwIBw&amp;url=http%3A%2F%2Fwww.pozgalev.ru%2Fduma%2F1788.html&amp;psig=AOvVaw3U8jeDzxPKoKPwt7vYPhcV&amp;ust=1509828678234071</a:t>
            </a:r>
            <a:r>
              <a:rPr lang="ru-RU" sz="1200" dirty="0" smtClean="0"/>
              <a:t> </a:t>
            </a:r>
          </a:p>
          <a:p>
            <a:pPr>
              <a:buNone/>
            </a:pPr>
            <a:r>
              <a:rPr lang="ru-RU" sz="1200" dirty="0" smtClean="0"/>
              <a:t/>
            </a:r>
            <a:br>
              <a:rPr lang="ru-RU" sz="1200" dirty="0" smtClean="0"/>
            </a:b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2143116"/>
            <a:ext cx="6191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2" y="144463"/>
            <a:ext cx="8856693" cy="649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призыв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28794" y="428604"/>
            <a:ext cx="5357850" cy="6072230"/>
          </a:xfrm>
          <a:prstGeom prst="rect">
            <a:avLst/>
          </a:prstGeom>
        </p:spPr>
      </p:pic>
      <p:pic>
        <p:nvPicPr>
          <p:cNvPr id="7" name="вставай, стра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683568" y="58772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02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Оксана\Desktop\Конкурс презентаций к внекл. мероприятиятиямУчит. портал\original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8572560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2143116"/>
            <a:ext cx="6191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2" y="144463"/>
            <a:ext cx="8856693" cy="649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вставай, стра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43900" y="5572140"/>
            <a:ext cx="304800" cy="304800"/>
          </a:xfrm>
          <a:prstGeom prst="rect">
            <a:avLst/>
          </a:prstGeom>
        </p:spPr>
      </p:pic>
      <p:pic>
        <p:nvPicPr>
          <p:cNvPr id="8" name="Рисунок 7" descr="связист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2000" y="828675"/>
            <a:ext cx="7620000" cy="520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02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143116"/>
            <a:ext cx="6191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2" y="144463"/>
            <a:ext cx="8856693" cy="649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 descr="автоматчи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404665"/>
            <a:ext cx="8280920" cy="5904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8713817" cy="653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Военные песни - Землянка (minus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99592" y="580526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8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2143116"/>
            <a:ext cx="6191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2" y="144463"/>
            <a:ext cx="8856693" cy="649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14348" y="500042"/>
            <a:ext cx="7958166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400" b="1" dirty="0" smtClean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разведчики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6600" y="565150"/>
            <a:ext cx="7670800" cy="5727700"/>
          </a:xfrm>
          <a:prstGeom prst="rect">
            <a:avLst/>
          </a:prstGeom>
        </p:spPr>
      </p:pic>
      <p:pic>
        <p:nvPicPr>
          <p:cNvPr id="9" name="звуки войн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57224" y="578645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3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2143116"/>
            <a:ext cx="6191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2" y="144463"/>
            <a:ext cx="8856693" cy="6499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14348" y="500042"/>
            <a:ext cx="7958166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5400" b="1" dirty="0" smtClean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1" name="Рисунок 10" descr="лес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476672"/>
            <a:ext cx="8352928" cy="5832647"/>
          </a:xfrm>
          <a:prstGeom prst="rect">
            <a:avLst/>
          </a:prstGeom>
        </p:spPr>
      </p:pic>
      <p:pic>
        <p:nvPicPr>
          <p:cNvPr id="7" name="хотят ли русские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683568" y="5805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5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410</TotalTime>
  <Words>141</Words>
  <Application>Microsoft Office PowerPoint</Application>
  <PresentationFormat>Экран (4:3)</PresentationFormat>
  <Paragraphs>27</Paragraphs>
  <Slides>23</Slides>
  <Notes>0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 забудем их подвиг великий…</dc:title>
  <dc:creator>Оксана</dc:creator>
  <cp:lastModifiedBy>Экзамен</cp:lastModifiedBy>
  <cp:revision>50</cp:revision>
  <dcterms:created xsi:type="dcterms:W3CDTF">2017-11-03T16:40:23Z</dcterms:created>
  <dcterms:modified xsi:type="dcterms:W3CDTF">2018-05-08T10:38:03Z</dcterms:modified>
</cp:coreProperties>
</file>