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24"/>
  </p:notesMasterIdLst>
  <p:sldIdLst>
    <p:sldId id="278" r:id="rId2"/>
    <p:sldId id="279" r:id="rId3"/>
    <p:sldId id="257" r:id="rId4"/>
    <p:sldId id="275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1" r:id="rId17"/>
    <p:sldId id="270" r:id="rId18"/>
    <p:sldId id="272" r:id="rId19"/>
    <p:sldId id="274" r:id="rId20"/>
    <p:sldId id="276" r:id="rId21"/>
    <p:sldId id="280" r:id="rId22"/>
    <p:sldId id="273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0422" autoAdjust="0"/>
  </p:normalViewPr>
  <p:slideViewPr>
    <p:cSldViewPr>
      <p:cViewPr varScale="1">
        <p:scale>
          <a:sx n="69" d="100"/>
          <a:sy n="69" d="100"/>
        </p:scale>
        <p:origin x="-64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B9F0ED-0AC9-45BD-B6E9-07EA7D818752}" type="datetimeFigureOut">
              <a:rPr lang="ru-RU" smtClean="0"/>
              <a:t>02.04.2020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D09CF0-9E84-4715-BC3B-A95426DFAC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95333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D09CF0-9E84-4715-BC3B-A95426DFACD9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53391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FD580A1B-2CE2-4A9B-8CCD-74C6CE151C19}" type="datetimeFigureOut">
              <a:rPr lang="ru-RU" smtClean="0"/>
              <a:t>02.04.2020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3D3B59DE-BE40-4D71-9BF2-C0390BD76D3B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D580A1B-2CE2-4A9B-8CCD-74C6CE151C19}" type="datetimeFigureOut">
              <a:rPr lang="ru-RU" smtClean="0"/>
              <a:t>02.04.2020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D3B59DE-BE40-4D71-9BF2-C0390BD76D3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FD580A1B-2CE2-4A9B-8CCD-74C6CE151C19}" type="datetimeFigureOut">
              <a:rPr lang="ru-RU" smtClean="0"/>
              <a:t>02.04.2020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3D3B59DE-BE40-4D71-9BF2-C0390BD76D3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D580A1B-2CE2-4A9B-8CCD-74C6CE151C19}" type="datetimeFigureOut">
              <a:rPr lang="ru-RU" smtClean="0"/>
              <a:t>02.04.2020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D3B59DE-BE40-4D71-9BF2-C0390BD76D3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FD580A1B-2CE2-4A9B-8CCD-74C6CE151C19}" type="datetimeFigureOut">
              <a:rPr lang="ru-RU" smtClean="0"/>
              <a:t>02.04.2020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3D3B59DE-BE40-4D71-9BF2-C0390BD76D3B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D580A1B-2CE2-4A9B-8CCD-74C6CE151C19}" type="datetimeFigureOut">
              <a:rPr lang="ru-RU" smtClean="0"/>
              <a:t>02.04.2020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D3B59DE-BE40-4D71-9BF2-C0390BD76D3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D580A1B-2CE2-4A9B-8CCD-74C6CE151C19}" type="datetimeFigureOut">
              <a:rPr lang="ru-RU" smtClean="0"/>
              <a:t>02.04.2020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D3B59DE-BE40-4D71-9BF2-C0390BD76D3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D580A1B-2CE2-4A9B-8CCD-74C6CE151C19}" type="datetimeFigureOut">
              <a:rPr lang="ru-RU" smtClean="0"/>
              <a:t>02.04.2020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D3B59DE-BE40-4D71-9BF2-C0390BD76D3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FD580A1B-2CE2-4A9B-8CCD-74C6CE151C19}" type="datetimeFigureOut">
              <a:rPr lang="ru-RU" smtClean="0"/>
              <a:t>02.04.2020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D3B59DE-BE40-4D71-9BF2-C0390BD76D3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D580A1B-2CE2-4A9B-8CCD-74C6CE151C19}" type="datetimeFigureOut">
              <a:rPr lang="ru-RU" smtClean="0"/>
              <a:t>02.04.2020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D3B59DE-BE40-4D71-9BF2-C0390BD76D3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D580A1B-2CE2-4A9B-8CCD-74C6CE151C19}" type="datetimeFigureOut">
              <a:rPr lang="ru-RU" smtClean="0"/>
              <a:t>02.04.2020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D3B59DE-BE40-4D71-9BF2-C0390BD76D3B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FD580A1B-2CE2-4A9B-8CCD-74C6CE151C19}" type="datetimeFigureOut">
              <a:rPr lang="ru-RU" smtClean="0"/>
              <a:t>02.04.2020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3D3B59DE-BE40-4D71-9BF2-C0390BD76D3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amara.kp.ru/daily/26162.4/3049605/" TargetMode="External"/><Relationship Id="rId2" Type="http://schemas.openxmlformats.org/officeDocument/2006/relationships/hyperlink" Target="http://www.toybytoy.com/game/The-dictionary-of-Dalya-photo-review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liveinternet.ru/users/lara_rimmer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Владимир Иванович Даль- этнограф, собиратель слов.</a:t>
            </a:r>
            <a:endParaRPr lang="ru-RU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Работу </a:t>
            </a:r>
            <a:r>
              <a:rPr lang="ru-RU" dirty="0" smtClean="0"/>
              <a:t>выполнила </a:t>
            </a:r>
            <a:endParaRPr lang="ru-RU" dirty="0" smtClean="0"/>
          </a:p>
          <a:p>
            <a:r>
              <a:rPr lang="ru-RU" dirty="0" smtClean="0"/>
              <a:t>Беспалова Валентина Ивановна</a:t>
            </a:r>
          </a:p>
          <a:p>
            <a:r>
              <a:rPr lang="ru-RU" smtClean="0"/>
              <a:t>учитель </a:t>
            </a:r>
            <a:r>
              <a:rPr lang="ru-RU" dirty="0" smtClean="0"/>
              <a:t>русского языка и литературы</a:t>
            </a:r>
            <a:endParaRPr lang="ru-RU" dirty="0" smtClean="0"/>
          </a:p>
          <a:p>
            <a:r>
              <a:rPr lang="ru-RU" dirty="0" smtClean="0"/>
              <a:t>МКОУ Первомайская ООШ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25038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Сказочная страна Даля</a:t>
            </a:r>
            <a:endParaRPr lang="ru-RU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84783"/>
            <a:ext cx="2304256" cy="34983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3" y="1885950"/>
            <a:ext cx="2880320" cy="334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3" y="1922463"/>
            <a:ext cx="2376263" cy="39548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46160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Коломенская желтая репка</a:t>
            </a:r>
            <a:endParaRPr lang="ru-RU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57530" y="1609725"/>
            <a:ext cx="7442862" cy="4846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82004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Загадки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   Что выше лесу?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        Солнышко</a:t>
            </a:r>
            <a:endParaRPr lang="ru-RU" dirty="0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78300" y="2325748"/>
            <a:ext cx="3521075" cy="30748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05708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Загадки</a:t>
            </a:r>
            <a:endParaRPr lang="ru-RU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200" y="2102644"/>
            <a:ext cx="3521075" cy="3521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Объект 5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 smtClean="0"/>
              <a:t>Зимой греет,</a:t>
            </a:r>
          </a:p>
          <a:p>
            <a:pPr marL="0" indent="0">
              <a:buNone/>
            </a:pPr>
            <a:r>
              <a:rPr lang="ru-RU" dirty="0" smtClean="0"/>
              <a:t>Весной тлеет,</a:t>
            </a:r>
          </a:p>
          <a:p>
            <a:pPr marL="0" indent="0">
              <a:buNone/>
            </a:pPr>
            <a:r>
              <a:rPr lang="ru-RU" dirty="0" smtClean="0"/>
              <a:t>Летом умирает,</a:t>
            </a:r>
          </a:p>
          <a:p>
            <a:pPr marL="0" indent="0">
              <a:buNone/>
            </a:pPr>
            <a:r>
              <a:rPr lang="ru-RU" dirty="0" smtClean="0"/>
              <a:t>Осенью оживает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снег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15863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51520" y="274638"/>
            <a:ext cx="7776864" cy="1143000"/>
          </a:xfrm>
        </p:spPr>
        <p:txBody>
          <a:bodyPr/>
          <a:lstStyle/>
          <a:p>
            <a:r>
              <a:rPr lang="ru-RU" dirty="0" smtClean="0"/>
              <a:t>               Скороговорки</a:t>
            </a:r>
            <a:endParaRPr lang="ru-RU" dirty="0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12875"/>
            <a:ext cx="8291513" cy="446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25167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«Пословица-  это ходячий ум  народа»                      </a:t>
            </a:r>
            <a:r>
              <a:rPr lang="ru-RU" dirty="0" err="1" smtClean="0"/>
              <a:t>В.Даль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6827" y="1600200"/>
            <a:ext cx="320182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211960" y="1640543"/>
            <a:ext cx="396044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dirty="0" smtClean="0"/>
              <a:t>Не спеши </a:t>
            </a:r>
            <a:r>
              <a:rPr lang="ru-RU" sz="1800" dirty="0" err="1" smtClean="0"/>
              <a:t>языком,торопись</a:t>
            </a:r>
            <a:r>
              <a:rPr lang="ru-RU" sz="1800" dirty="0" smtClean="0"/>
              <a:t> делом.</a:t>
            </a:r>
          </a:p>
          <a:p>
            <a:pPr marL="0" indent="0">
              <a:buNone/>
            </a:pPr>
            <a:endParaRPr lang="ru-RU" sz="1800" dirty="0" smtClean="0"/>
          </a:p>
          <a:p>
            <a:pPr marL="0" indent="0">
              <a:buNone/>
            </a:pPr>
            <a:r>
              <a:rPr lang="ru-RU" sz="1800" dirty="0" smtClean="0"/>
              <a:t>Азбуку учат, во всю избу кричат.</a:t>
            </a:r>
          </a:p>
          <a:p>
            <a:pPr marL="0" indent="0">
              <a:buNone/>
            </a:pPr>
            <a:endParaRPr lang="ru-RU" sz="1800" dirty="0"/>
          </a:p>
          <a:p>
            <a:pPr marL="0" indent="0">
              <a:buNone/>
            </a:pPr>
            <a:r>
              <a:rPr lang="ru-RU" sz="1800" dirty="0" smtClean="0"/>
              <a:t>Ученье  - свет, а </a:t>
            </a:r>
            <a:r>
              <a:rPr lang="ru-RU" sz="1800" dirty="0" err="1" smtClean="0"/>
              <a:t>неученье</a:t>
            </a:r>
            <a:r>
              <a:rPr lang="ru-RU" sz="1800" dirty="0" smtClean="0"/>
              <a:t>  - тьма.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563960"/>
            <a:ext cx="3600400" cy="2889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17813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Главное дело всей жизни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200" y="1624192"/>
            <a:ext cx="3521075" cy="4477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/>
              <a:t>— Замолаживает...</a:t>
            </a:r>
          </a:p>
          <a:p>
            <a:r>
              <a:rPr lang="ru-RU" dirty="0"/>
              <a:t>— Как это «замолаживает»?</a:t>
            </a:r>
          </a:p>
          <a:p>
            <a:r>
              <a:rPr lang="ru-RU" dirty="0"/>
              <a:t>— </a:t>
            </a:r>
            <a:r>
              <a:rPr lang="ru-RU" dirty="0" err="1"/>
              <a:t>Пасмурнеет</a:t>
            </a:r>
            <a:r>
              <a:rPr lang="ru-RU" dirty="0"/>
              <a:t>, — коротко объяснил ямщик. — К теплу. Даль вытащил из кармана записную книжку, карандашик, подул на закоченевшие пальцы и вывел старательно: «Замолаживает, замолаживать — иначе </a:t>
            </a:r>
            <a:r>
              <a:rPr lang="ru-RU" dirty="0" err="1"/>
              <a:t>пасмурнеть</a:t>
            </a:r>
            <a:r>
              <a:rPr lang="ru-RU" dirty="0"/>
              <a:t> в Новгородской губернии, значит, заволакиваться тучками, говоря о небе, клониться к ненастью».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05092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mtClean="0"/>
              <a:t>Главное дело всей жизни</a:t>
            </a:r>
            <a:endParaRPr lang="ru-RU" dirty="0"/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714111"/>
            <a:ext cx="3521075" cy="4298140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Десятки лет посвятил </a:t>
            </a:r>
            <a:r>
              <a:rPr lang="ru-RU" dirty="0" err="1" smtClean="0"/>
              <a:t>В.И.Даль</a:t>
            </a:r>
            <a:r>
              <a:rPr lang="ru-RU" dirty="0" smtClean="0"/>
              <a:t> собиранию слов и составлению «Толкового словаря живого великорусского языка»</a:t>
            </a:r>
          </a:p>
          <a:p>
            <a:endParaRPr lang="ru-RU" dirty="0"/>
          </a:p>
          <a:p>
            <a:r>
              <a:rPr lang="ru-RU" dirty="0" smtClean="0"/>
              <a:t>За свою жизнь Даль собрал 200 000 слов.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26478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Толковый словарь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Словарь Даля с иллюстрациями</a:t>
            </a:r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2708920"/>
            <a:ext cx="3312368" cy="36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1556792"/>
            <a:ext cx="3888433" cy="47525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84402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   Забытые слова из словаря  </a:t>
            </a:r>
            <a:r>
              <a:rPr lang="ru-RU" dirty="0" err="1" smtClean="0"/>
              <a:t>в.и.Даля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62500" lnSpcReduction="20000"/>
          </a:bodyPr>
          <a:lstStyle/>
          <a:p>
            <a:pPr fontAlgn="base"/>
            <a:r>
              <a:rPr lang="ru-RU" b="1" cap="all" dirty="0" smtClean="0"/>
              <a:t>МИМОЗЫРЯ</a:t>
            </a:r>
            <a:r>
              <a:rPr lang="ru-RU" b="1" dirty="0" smtClean="0"/>
              <a:t>—</a:t>
            </a:r>
            <a:r>
              <a:rPr lang="ru-RU" dirty="0"/>
              <a:t> разиня, зевака</a:t>
            </a:r>
          </a:p>
          <a:p>
            <a:pPr marL="0" indent="0" fontAlgn="base">
              <a:buNone/>
            </a:pPr>
            <a:r>
              <a:rPr lang="ru-RU" i="1" dirty="0" err="1"/>
              <a:t>Мимозыри</a:t>
            </a:r>
            <a:r>
              <a:rPr lang="ru-RU" i="1" dirty="0"/>
              <a:t> обступили место аварии.</a:t>
            </a:r>
            <a:endParaRPr lang="ru-RU" dirty="0"/>
          </a:p>
          <a:p>
            <a:pPr fontAlgn="base"/>
            <a:r>
              <a:rPr lang="ru-RU" b="1" cap="all" dirty="0" smtClean="0"/>
              <a:t>ХУХРЯ</a:t>
            </a:r>
            <a:r>
              <a:rPr lang="ru-RU" dirty="0" smtClean="0"/>
              <a:t>—</a:t>
            </a:r>
            <a:r>
              <a:rPr lang="ru-RU" dirty="0"/>
              <a:t> </a:t>
            </a:r>
            <a:r>
              <a:rPr lang="ru-RU" dirty="0" err="1"/>
              <a:t>нечеса</a:t>
            </a:r>
            <a:r>
              <a:rPr lang="ru-RU" dirty="0"/>
              <a:t>, растрепа, замарашка</a:t>
            </a:r>
          </a:p>
          <a:p>
            <a:pPr marL="0" indent="0" fontAlgn="base">
              <a:buNone/>
            </a:pPr>
            <a:r>
              <a:rPr lang="ru-RU" i="1" dirty="0"/>
              <a:t>Не будь </a:t>
            </a:r>
            <a:r>
              <a:rPr lang="ru-RU" i="1" dirty="0" err="1"/>
              <a:t>хухрей</a:t>
            </a:r>
            <a:r>
              <a:rPr lang="ru-RU" i="1" dirty="0" smtClean="0"/>
              <a:t>!</a:t>
            </a:r>
          </a:p>
          <a:p>
            <a:pPr fontAlgn="base"/>
            <a:r>
              <a:rPr lang="ru-RU" b="1" cap="all" dirty="0" smtClean="0"/>
              <a:t>ТИТЛА</a:t>
            </a:r>
            <a:r>
              <a:rPr lang="ru-RU" dirty="0" smtClean="0"/>
              <a:t>—</a:t>
            </a:r>
            <a:r>
              <a:rPr lang="ru-RU" dirty="0"/>
              <a:t> заголовок, заглавие, название книги</a:t>
            </a:r>
          </a:p>
          <a:p>
            <a:pPr marL="0" indent="0" fontAlgn="base">
              <a:buNone/>
            </a:pPr>
            <a:r>
              <a:rPr lang="ru-RU" i="1" dirty="0"/>
              <a:t>Титла книги вызывала шок и </a:t>
            </a:r>
            <a:r>
              <a:rPr lang="ru-RU" i="1" dirty="0" err="1"/>
              <a:t>ококовение</a:t>
            </a:r>
            <a:r>
              <a:rPr lang="ru-RU" i="1" dirty="0"/>
              <a:t>.</a:t>
            </a:r>
            <a:endParaRPr lang="ru-RU" dirty="0"/>
          </a:p>
          <a:p>
            <a:pPr marL="0" indent="0" fontAlgn="base">
              <a:buNone/>
            </a:pPr>
            <a:endParaRPr lang="ru-RU" dirty="0"/>
          </a:p>
          <a:p>
            <a:pPr fontAlgn="base"/>
            <a:r>
              <a:rPr lang="ru-RU" b="1" cap="all" dirty="0" smtClean="0"/>
              <a:t>ОКОКОВЕТЬ</a:t>
            </a:r>
            <a:r>
              <a:rPr lang="ru-RU" dirty="0" smtClean="0"/>
              <a:t>—</a:t>
            </a:r>
            <a:r>
              <a:rPr lang="ru-RU" dirty="0"/>
              <a:t> окоченеть, остыть, заледенеть, окрепнуть от стужи</a:t>
            </a:r>
          </a:p>
          <a:p>
            <a:pPr marL="0" indent="0" fontAlgn="base">
              <a:buNone/>
            </a:pPr>
            <a:r>
              <a:rPr lang="ru-RU" i="1" dirty="0" err="1"/>
              <a:t>Ококовел</a:t>
            </a:r>
            <a:r>
              <a:rPr lang="ru-RU" i="1" dirty="0"/>
              <a:t> от ожидания.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62500" lnSpcReduction="20000"/>
          </a:bodyPr>
          <a:lstStyle/>
          <a:p>
            <a:pPr fontAlgn="base"/>
            <a:r>
              <a:rPr lang="ru-RU" b="1" cap="all" dirty="0" smtClean="0"/>
              <a:t>СУПРЯ</a:t>
            </a:r>
            <a:r>
              <a:rPr lang="ru-RU" dirty="0" smtClean="0"/>
              <a:t>—</a:t>
            </a:r>
            <a:r>
              <a:rPr lang="ru-RU" dirty="0"/>
              <a:t> спор, тяжба, борьба, препиранье</a:t>
            </a:r>
          </a:p>
          <a:p>
            <a:pPr marL="0" indent="0" fontAlgn="base">
              <a:buNone/>
            </a:pPr>
            <a:r>
              <a:rPr lang="ru-RU" i="1" dirty="0"/>
              <a:t>В </a:t>
            </a:r>
            <a:r>
              <a:rPr lang="ru-RU" i="1" dirty="0" err="1"/>
              <a:t>супре</a:t>
            </a:r>
            <a:r>
              <a:rPr lang="ru-RU" i="1" dirty="0"/>
              <a:t> рождается истина.</a:t>
            </a:r>
            <a:endParaRPr lang="ru-RU" dirty="0"/>
          </a:p>
          <a:p>
            <a:pPr fontAlgn="base"/>
            <a:endParaRPr lang="ru-RU" b="1" cap="all" dirty="0" smtClean="0"/>
          </a:p>
          <a:p>
            <a:pPr fontAlgn="base"/>
            <a:r>
              <a:rPr lang="ru-RU" b="1" cap="all" dirty="0" smtClean="0"/>
              <a:t>СТРАНЬ</a:t>
            </a:r>
            <a:r>
              <a:rPr lang="ru-RU" dirty="0" smtClean="0"/>
              <a:t>—</a:t>
            </a:r>
            <a:r>
              <a:rPr lang="ru-RU" dirty="0"/>
              <a:t> чужой, </a:t>
            </a:r>
            <a:r>
              <a:rPr lang="ru-RU" dirty="0" err="1"/>
              <a:t>странний</a:t>
            </a:r>
            <a:r>
              <a:rPr lang="ru-RU" dirty="0"/>
              <a:t> человек, чудак, нелюдим, </a:t>
            </a:r>
            <a:r>
              <a:rPr lang="ru-RU" i="1" dirty="0" smtClean="0"/>
              <a:t>Понаехало </a:t>
            </a:r>
            <a:r>
              <a:rPr lang="ru-RU" i="1" dirty="0" err="1"/>
              <a:t>страни</a:t>
            </a:r>
            <a:r>
              <a:rPr lang="ru-RU" i="1" dirty="0" smtClean="0"/>
              <a:t>!</a:t>
            </a:r>
          </a:p>
          <a:p>
            <a:pPr fontAlgn="base"/>
            <a:endParaRPr lang="ru-RU" cap="all" dirty="0" smtClean="0"/>
          </a:p>
          <a:p>
            <a:pPr fontAlgn="base"/>
            <a:r>
              <a:rPr lang="ru-RU" b="1" cap="all" dirty="0" smtClean="0"/>
              <a:t>ПОТИРАЛЬЦЕ </a:t>
            </a:r>
            <a:r>
              <a:rPr lang="ru-RU" cap="all" dirty="0" smtClean="0"/>
              <a:t>(ПОТИРУШКА)</a:t>
            </a:r>
            <a:r>
              <a:rPr lang="ru-RU" dirty="0" smtClean="0"/>
              <a:t>— полотенце, ветошка для утирки, подтирки</a:t>
            </a:r>
          </a:p>
          <a:p>
            <a:pPr marL="0" indent="0" fontAlgn="base">
              <a:buNone/>
            </a:pPr>
            <a:r>
              <a:rPr lang="ru-RU" i="1" dirty="0" err="1" smtClean="0"/>
              <a:t>Потиральце</a:t>
            </a:r>
            <a:r>
              <a:rPr lang="ru-RU" i="1" dirty="0"/>
              <a:t>, тапочки и другие банные принадлежности включены в стоимость.</a:t>
            </a:r>
            <a:endParaRPr lang="ru-RU" dirty="0"/>
          </a:p>
          <a:p>
            <a:pPr marL="0" indent="0" fontAlgn="base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99105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</a:t>
            </a:r>
            <a:r>
              <a:rPr lang="ru-RU" dirty="0" err="1" smtClean="0"/>
              <a:t>В.и.даль</a:t>
            </a:r>
            <a:r>
              <a:rPr lang="ru-RU" dirty="0" smtClean="0"/>
              <a:t> (1801 – 1872)</a:t>
            </a:r>
            <a:endParaRPr lang="ru-RU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617205"/>
            <a:ext cx="7239000" cy="48316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89249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619" y="714618"/>
            <a:ext cx="7848872" cy="55938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2689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44824"/>
            <a:ext cx="7242048" cy="2016224"/>
          </a:xfrm>
        </p:spPr>
        <p:txBody>
          <a:bodyPr/>
          <a:lstStyle/>
          <a:p>
            <a:r>
              <a:rPr lang="ru-RU" dirty="0" smtClean="0"/>
              <a:t>    Спасибо за внимание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77103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ИНТЕРНЕТ-РЕСУРСЫ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hlinkClick r:id="rId2"/>
              </a:rPr>
              <a:t>http://</a:t>
            </a: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  <a:hlinkClick r:id="rId2"/>
              </a:rPr>
              <a:t>www.toybytoy.com/game/The-dictionary-of-Dalya-photo-review</a:t>
            </a:r>
            <a:endParaRPr lang="ru-RU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hlinkClick r:id="rId3"/>
              </a:rPr>
              <a:t>https://www.samara.kp.ru/daily/26162.4/3049605</a:t>
            </a: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  <a:hlinkClick r:id="rId3"/>
              </a:rPr>
              <a:t>/</a:t>
            </a:r>
            <a:endParaRPr lang="ru-RU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hlinkClick r:id="rId4"/>
              </a:rPr>
              <a:t>https://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hlinkClick r:id="rId4"/>
              </a:rPr>
              <a:t>www.liveinternet.ru/users/lara_rimmer</a:t>
            </a:r>
            <a:endParaRPr lang="ru-RU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en-US" dirty="0">
                <a:solidFill>
                  <a:schemeClr val="accent4"/>
                </a:solidFill>
              </a:rPr>
              <a:t>https://</a:t>
            </a:r>
            <a:r>
              <a:rPr lang="en-US" dirty="0" smtClean="0">
                <a:solidFill>
                  <a:schemeClr val="accent4"/>
                </a:solidFill>
              </a:rPr>
              <a:t>yandex.ru/images/search?text</a:t>
            </a:r>
            <a:endParaRPr lang="ru-RU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5001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Детские годы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Родился Даль 22 ноября 1801 года в местечке </a:t>
            </a:r>
            <a:r>
              <a:rPr lang="ru-RU" dirty="0" err="1" smtClean="0"/>
              <a:t>Лугань</a:t>
            </a:r>
            <a:r>
              <a:rPr lang="ru-RU" dirty="0" smtClean="0"/>
              <a:t>, на юге России.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636912"/>
            <a:ext cx="7272808" cy="3672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42080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Родители Даля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/>
              <a:t>Иоганн Даль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/>
              <a:t>Мария Христофоровна </a:t>
            </a:r>
            <a:r>
              <a:rPr lang="ru-RU" dirty="0" err="1"/>
              <a:t>Фрейтах</a:t>
            </a: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746250"/>
            <a:ext cx="3168352" cy="336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3212976"/>
            <a:ext cx="3384376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07473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Петербургский кадетский корпус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83115" y="1600200"/>
            <a:ext cx="2869245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Объект 5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Образование Владимир Даль получил в Петербургском Морском кадетском корпусе и на медицинском факультете в Дерптском университете.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8723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Дерптский</a:t>
            </a:r>
            <a:r>
              <a:rPr lang="ru-RU" dirty="0" smtClean="0"/>
              <a:t> университет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Хирургическая клиника Дерптского университета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    Выдающийся     русский хирург </a:t>
            </a:r>
            <a:r>
              <a:rPr lang="ru-RU" dirty="0" err="1" smtClean="0"/>
              <a:t>Н.И.Пирогов</a:t>
            </a:r>
            <a:endParaRPr lang="ru-RU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212976"/>
            <a:ext cx="2952328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1" y="3501008"/>
            <a:ext cx="3312367" cy="24482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44810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404665"/>
            <a:ext cx="2376263" cy="29523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6496" y="1354593"/>
            <a:ext cx="1944216" cy="2362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8650" y="404665"/>
            <a:ext cx="2031702" cy="29523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717033"/>
            <a:ext cx="3168352" cy="3140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0712" y="3717032"/>
            <a:ext cx="2929680" cy="2880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70267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«Твоя </a:t>
            </a:r>
            <a:r>
              <a:rPr lang="ru-RU" dirty="0"/>
              <a:t>от твоих. Сказочнику Казаку </a:t>
            </a:r>
            <a:r>
              <a:rPr lang="ru-RU" dirty="0" smtClean="0"/>
              <a:t>Луганскому» Пушкин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Даль подарил Пушкину сюжет Сказки о рыбаке и рыбке.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2708920"/>
            <a:ext cx="6978352" cy="3816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4337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Даль детям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dirty="0" smtClean="0"/>
              <a:t>   </a:t>
            </a:r>
          </a:p>
          <a:p>
            <a:pPr marL="0" indent="0">
              <a:buNone/>
            </a:pPr>
            <a:r>
              <a:rPr lang="ru-RU" dirty="0" smtClean="0"/>
              <a:t>  </a:t>
            </a:r>
            <a:r>
              <a:rPr lang="ru-RU" sz="4700" dirty="0" smtClean="0">
                <a:latin typeface="Times New Roman" pitchFamily="18" charset="0"/>
                <a:cs typeface="Times New Roman" pitchFamily="18" charset="0"/>
              </a:rPr>
              <a:t>Таблица умножения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Придёт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маслена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будет блин,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Одиножды –один.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Волга Дону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пошире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Дважды два – четыре.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Хлеб жнем, а сено косим, 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Дважды четыре- Восемь.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Без закваски хлеб не месят,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Дважды пять-десять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77500" lnSpcReduction="20000"/>
          </a:bodyPr>
          <a:lstStyle/>
          <a:p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980728"/>
            <a:ext cx="4338533" cy="54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00653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258</TotalTime>
  <Words>327</Words>
  <Application>Microsoft Office PowerPoint</Application>
  <PresentationFormat>Экран (4:3)</PresentationFormat>
  <Paragraphs>98</Paragraphs>
  <Slides>22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Изящная</vt:lpstr>
      <vt:lpstr>Владимир Иванович Даль- этнограф, собиратель слов.</vt:lpstr>
      <vt:lpstr>        В.и.даль (1801 – 1872)</vt:lpstr>
      <vt:lpstr>            Детские годы</vt:lpstr>
      <vt:lpstr>            Родители Даля</vt:lpstr>
      <vt:lpstr>Петербургский кадетский корпус</vt:lpstr>
      <vt:lpstr>Дерптский университет</vt:lpstr>
      <vt:lpstr>Презентация PowerPoint</vt:lpstr>
      <vt:lpstr> «Твоя от твоих. Сказочнику Казаку Луганскому» Пушкин</vt:lpstr>
      <vt:lpstr>Даль детям</vt:lpstr>
      <vt:lpstr>Сказочная страна Даля</vt:lpstr>
      <vt:lpstr>Коломенская желтая репка</vt:lpstr>
      <vt:lpstr>            Загадки</vt:lpstr>
      <vt:lpstr>               Загадки</vt:lpstr>
      <vt:lpstr>               Скороговорки</vt:lpstr>
      <vt:lpstr>«Пословица-  это ходячий ум  народа»                      В.Даль</vt:lpstr>
      <vt:lpstr>Главное дело всей жизни</vt:lpstr>
      <vt:lpstr>Главное дело всей жизни</vt:lpstr>
      <vt:lpstr>Толковый словарь</vt:lpstr>
      <vt:lpstr>   Забытые слова из словаря  в.и.Даля</vt:lpstr>
      <vt:lpstr>Презентация PowerPoint</vt:lpstr>
      <vt:lpstr>    Спасибо за внимание</vt:lpstr>
      <vt:lpstr>ИНТЕРНЕТ-РЕСУРСЫ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XTreme</dc:creator>
  <cp:lastModifiedBy>Пользователь</cp:lastModifiedBy>
  <cp:revision>24</cp:revision>
  <dcterms:created xsi:type="dcterms:W3CDTF">2018-02-20T16:11:29Z</dcterms:created>
  <dcterms:modified xsi:type="dcterms:W3CDTF">2020-04-02T08:02:33Z</dcterms:modified>
</cp:coreProperties>
</file>