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5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4660"/>
  </p:normalViewPr>
  <p:slideViewPr>
    <p:cSldViewPr>
      <p:cViewPr varScale="1">
        <p:scale>
          <a:sx n="72" d="100"/>
          <a:sy n="72" d="100"/>
        </p:scale>
        <p:origin x="-96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95536" y="609329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Elmira.Suldina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 useBgFill="1"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44"/>
            </a:avLst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 userDrawn="1"/>
        </p:nvSpPr>
        <p:spPr>
          <a:xfrm>
            <a:off x="143508" y="116632"/>
            <a:ext cx="8856984" cy="6624736"/>
          </a:xfrm>
          <a:prstGeom prst="frame">
            <a:avLst>
              <a:gd name="adj1" fmla="val 2181"/>
            </a:avLst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мка 8"/>
          <p:cNvSpPr/>
          <p:nvPr userDrawn="1"/>
        </p:nvSpPr>
        <p:spPr>
          <a:xfrm>
            <a:off x="251520" y="260648"/>
            <a:ext cx="8640959" cy="6336704"/>
          </a:xfrm>
          <a:prstGeom prst="frame">
            <a:avLst>
              <a:gd name="adj1" fmla="val 2413"/>
            </a:avLst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shkolabuduschego.ru/viktorina/po-skazkam.html-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130425"/>
            <a:ext cx="6624736" cy="1470025"/>
          </a:xfrm>
        </p:spPr>
        <p:txBody>
          <a:bodyPr/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Сказка для петушка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Сульдина Эльмира </a:t>
            </a:r>
            <a:r>
              <a:rPr lang="ru-RU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Амуровна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Педагог организатор</a:t>
            </a:r>
          </a:p>
          <a:p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МОУ ДО ЦТ п. Светлый</a:t>
            </a:r>
          </a:p>
          <a:p>
            <a:r>
              <a:rPr lang="ru-RU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Мирнинский</a:t>
            </a:r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р-она</a:t>
            </a:r>
          </a:p>
          <a:p>
            <a:endParaRPr lang="ru-RU" dirty="0"/>
          </a:p>
        </p:txBody>
      </p:sp>
      <p:pic>
        <p:nvPicPr>
          <p:cNvPr id="4" name="Picture 2" descr="http://verniedruzaj.ucoz.ru/screenshot3/tm_igra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3237" y="672229"/>
            <a:ext cx="2242973" cy="1678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845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болото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</a:t>
            </a:r>
            <a:r>
              <a:rPr lang="ru-RU" sz="2400" b="1" dirty="0" smtClean="0">
                <a:solidFill>
                  <a:schemeClr val="tx1"/>
                </a:solidFill>
              </a:rPr>
              <a:t>царский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</a:t>
            </a:r>
            <a:r>
              <a:rPr lang="ru-RU" sz="2400" b="1" dirty="0" smtClean="0">
                <a:solidFill>
                  <a:schemeClr val="tx1"/>
                </a:solidFill>
              </a:rPr>
              <a:t>купеческий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Куда упала стрела старшего сына из сказки «Царевна-лягушка»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118" t="10284" r="14698" b="4535"/>
          <a:stretch/>
        </p:blipFill>
        <p:spPr>
          <a:xfrm>
            <a:off x="5220072" y="730444"/>
            <a:ext cx="2808312" cy="273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45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Шмель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Муха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Комар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В какого превращался князь Гвидон?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248" t="10191" r="14980" b="5181"/>
          <a:stretch/>
        </p:blipFill>
        <p:spPr>
          <a:xfrm>
            <a:off x="5292081" y="764705"/>
            <a:ext cx="2736304" cy="267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1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Речку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73127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Печь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Яблоня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Кого первым встречает героиня сказки «Гуси лебеди», отправившаяся на поиски брата?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627" t="10373" r="14916" b="5848"/>
          <a:stretch/>
        </p:blipFill>
        <p:spPr>
          <a:xfrm>
            <a:off x="5220072" y="764705"/>
            <a:ext cx="2808312" cy="27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5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Баб-Яге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73127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Снегурочке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Аленушке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Сказочной героине было противопоказано находится на солнце?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5994" t="10317" r="14924" b="4790"/>
          <a:stretch/>
        </p:blipFill>
        <p:spPr>
          <a:xfrm>
            <a:off x="5559515" y="764704"/>
            <a:ext cx="2849061" cy="277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Кашу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+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73127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Окрошку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Суп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Вопрос: Какое блюдо предложил попробовать журавль лисе, пододвинув ей кувшин? </a:t>
            </a: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5897" t="10067" r="15210" b="4551"/>
          <a:stretch/>
        </p:blipFill>
        <p:spPr>
          <a:xfrm>
            <a:off x="5580112" y="764704"/>
            <a:ext cx="2834015" cy="278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56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9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shkolabuduschego.ru/viktorina/po-skazkam.html</a:t>
            </a:r>
            <a:r>
              <a:rPr lang="ru-RU" dirty="0" smtClean="0">
                <a:hlinkClick r:id="rId2"/>
              </a:rPr>
              <a:t>-</a:t>
            </a:r>
            <a:r>
              <a:rPr lang="ru-RU" dirty="0" smtClean="0"/>
              <a:t> </a:t>
            </a:r>
            <a:r>
              <a:rPr lang="en-US" dirty="0" smtClean="0"/>
              <a:t>http</a:t>
            </a:r>
            <a:r>
              <a:rPr lang="en-US" dirty="0"/>
              <a:t>://smol49.ru/files/biblio/%D0%9F%D0%BE%D0%BB%D1%8F%D0%BD%D0%B0%20%D1%81%D0%BA%D0%B0%D0%B7%D0%BE%D0%BA,%20%D0%B2%D0%B8%D0%BA%D1%82%D0%BE%D1%80%D0%B8%D0%BD%D0%B0%20%D0%B4%D0%BB%D1%8F%202-4%20%D0%BA%D0%BB%D0%B0%D1%81%D1%81%D0%BE%D0%B2.pdf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059832" y="548680"/>
            <a:ext cx="165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Источники: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396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2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Петушок по имени Красный Гребешок встаёт раньше солнышка и кукарекает так громко, что будит его. «Ку-ка-ре-ку!» - под эту песенку каждое утро выходит на небосклон ласковое светило. Но как-то раз Красный Гребешок простудил горлышко, и не смог крикнуть. И не встало солнышко, и не раскрасило яркими цветами утро. Хочешь помочь петушку выздороветь и разбудить светило? Тогда скорее 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раскрась рисунок! Выбирай 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мышкой нужный цвет и наноси его на картинку. Если ошибёшься, перекрашивай смело поверху, и всё будет как нужно. Как только рисунок зацветёт летними красками, солнышко сразу проснётся, согреет петушка, и к нему вернётся голос!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41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300192" y="4344796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Мойдодыр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Стрекоза и Муравей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Муха-Цокотуха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 какой сказке К. Чуковского описаны сразу два веселья: именины и свадьба?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1739" t="17064" r="27905" b="18779"/>
          <a:stretch/>
        </p:blipFill>
        <p:spPr>
          <a:xfrm>
            <a:off x="5436096" y="762618"/>
            <a:ext cx="236222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2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6300192" y="4344796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Царевна Лебедь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Царевна Лягушка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Золушка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</a:t>
            </a:r>
            <a:r>
              <a:rPr lang="ru-RU" sz="2400" b="1" dirty="0">
                <a:solidFill>
                  <a:schemeClr val="tx1"/>
                </a:solidFill>
              </a:rPr>
              <a:t>из перечисленных персонаже был героиней одной из сказок А. С. Пушкина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1136" t="7313" r="30584" b="28698"/>
          <a:stretch/>
        </p:blipFill>
        <p:spPr>
          <a:xfrm>
            <a:off x="5596243" y="764704"/>
            <a:ext cx="2160240" cy="274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300192" y="4344796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Ракушка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Фасоль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Горошина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</a:t>
            </a:r>
            <a:r>
              <a:rPr lang="ru-RU" sz="2400" b="1" dirty="0">
                <a:solidFill>
                  <a:schemeClr val="tx1"/>
                </a:solidFill>
              </a:rPr>
              <a:t>маленький предмет всю ночь мешал спать принцессе?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1255" t="16668" r="28126" b="19513"/>
          <a:stretch/>
        </p:blipFill>
        <p:spPr>
          <a:xfrm>
            <a:off x="5652119" y="764704"/>
            <a:ext cx="2349793" cy="275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6300192" y="4344796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Апрель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Февраль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Март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</a:t>
            </a:r>
            <a:r>
              <a:rPr lang="ru-RU" sz="2400" b="1" dirty="0">
                <a:solidFill>
                  <a:schemeClr val="tx1"/>
                </a:solidFill>
              </a:rPr>
              <a:t>месяц подарил падчерице возможность собрать подснежники? </a:t>
            </a: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077" t="10033" r="15557" b="4453"/>
          <a:stretch/>
        </p:blipFill>
        <p:spPr>
          <a:xfrm>
            <a:off x="5508104" y="764704"/>
            <a:ext cx="2736304" cy="272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2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/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два </a:t>
            </a:r>
            <a:r>
              <a:rPr lang="ru-RU" sz="2400" b="1" dirty="0" smtClean="0">
                <a:solidFill>
                  <a:schemeClr val="tx1"/>
                </a:solidFill>
              </a:rPr>
              <a:t>часа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hlinkshowjump?jump=nextslide">
              <a:snd r:embed="rId2" name="drumroll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тридцать минут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/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одному часу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9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Сколько часов каждая пара уток держала в клюве прутик с лягушкой- путешественницей? 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3"/>
          <a:srcRect l="36732" t="10305" r="14899" b="4788"/>
          <a:stretch/>
        </p:blipFill>
        <p:spPr>
          <a:xfrm>
            <a:off x="5364088" y="759019"/>
            <a:ext cx="2808312" cy="277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0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гуслях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2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гармошке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балалайке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На каком музыкальном инструменте играл кот у лисьей избушки, чтобы спасти петушка? </a:t>
            </a:r>
          </a:p>
          <a:p>
            <a:r>
              <a:rPr lang="ru-RU" sz="2400"/>
              <a:t/>
            </a:r>
            <a:br>
              <a:rPr lang="ru-RU" sz="2400"/>
            </a:br>
            <a:endParaRPr lang="ru-RU" sz="2400" dirty="0"/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458" t="10332" r="14733" b="4573"/>
          <a:stretch/>
        </p:blipFill>
        <p:spPr>
          <a:xfrm>
            <a:off x="5220073" y="742308"/>
            <a:ext cx="2808312" cy="27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4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твет -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6156178" y="4370020"/>
            <a:ext cx="2160240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щучьему велению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твет -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573129" y="4344796"/>
            <a:ext cx="2342687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Мороз Иванович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твет +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3491881" y="4344796"/>
            <a:ext cx="2088232" cy="9564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Снегурочка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задание"/>
          <p:cNvSpPr/>
          <p:nvPr/>
        </p:nvSpPr>
        <p:spPr>
          <a:xfrm flipH="1">
            <a:off x="573127" y="764704"/>
            <a:ext cx="4430920" cy="27718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>
                <a:solidFill>
                  <a:schemeClr val="tx1"/>
                </a:solidFill>
              </a:rPr>
              <a:t>В какой сказке хищная рыба исполняла желания? 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2" name="Раскраска"/>
          <p:cNvPicPr>
            <a:picLocks noChangeAspect="1"/>
          </p:cNvPicPr>
          <p:nvPr/>
        </p:nvPicPr>
        <p:blipFill rotWithShape="1">
          <a:blip r:embed="rId4"/>
          <a:srcRect l="36248" t="10191" r="14980" b="5181"/>
          <a:stretch/>
        </p:blipFill>
        <p:spPr>
          <a:xfrm>
            <a:off x="5508942" y="764704"/>
            <a:ext cx="2777730" cy="277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285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Сказка для петушка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TGA</dc:creator>
  <cp:lastModifiedBy>TGA</cp:lastModifiedBy>
  <cp:revision>33</cp:revision>
  <dcterms:created xsi:type="dcterms:W3CDTF">2017-02-08T01:03:59Z</dcterms:created>
  <dcterms:modified xsi:type="dcterms:W3CDTF">2017-02-14T01:24:46Z</dcterms:modified>
</cp:coreProperties>
</file>