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A96BDA5-73DB-4153-B642-99C094398B6B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537569E-D6E6-4994-BC7B-D0823A99B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379" y="327919"/>
            <a:ext cx="7809653" cy="12375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5865" y="2333322"/>
            <a:ext cx="9144000" cy="238760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36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Методика обучения дошкольников </a:t>
            </a:r>
            <a:r>
              <a:rPr lang="ru-RU" sz="3600" b="1" spc="1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spc="1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рассказыванию по картине </a:t>
            </a:r>
            <a:r>
              <a:rPr lang="ru-RU" sz="2000" spc="1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spc="1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spc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7205" y="4643460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20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Студентки 301-з группы</a:t>
            </a:r>
          </a:p>
          <a:p>
            <a:pPr algn="r"/>
            <a:r>
              <a:rPr lang="ru-RU" sz="20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Платоновой Е,Ю.</a:t>
            </a:r>
            <a:endParaRPr lang="ru-RU" sz="2000" spc="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44.02.01</a:t>
            </a:r>
          </a:p>
          <a:p>
            <a:pPr algn="r"/>
            <a:r>
              <a:rPr lang="ru-RU" sz="20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«Дошкольное образование»</a:t>
            </a:r>
            <a:endParaRPr lang="ru-RU" sz="2000" spc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media.fulledu.ru/firms/covers/2018.04.21.01/thumbnail/10004000000000000011687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497" y="126229"/>
            <a:ext cx="1304736" cy="136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210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Методические приемы обучения детей рассказыванию по  картине</a:t>
            </a:r>
            <a:endParaRPr lang="ru-RU" sz="3600" spc="15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 (проблемные вопросы)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педагога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Частичный образец педагога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 рассказывание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 рассказа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Коллективное обсуждение плана будущего рассказа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 рассказа подгруппами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 рассказа подгруппами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Оценка детских монологов</a:t>
            </a:r>
            <a:r>
              <a:rPr lang="ru-RU" sz="220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 fontAlgn="base"/>
            <a:r>
              <a:rPr lang="ru-RU" sz="220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Этапы обучения рассказыванию по картине</a:t>
            </a:r>
            <a:endParaRPr lang="ru-RU" sz="2200" spc="15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462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345" y="0"/>
            <a:ext cx="10515600" cy="1322198"/>
          </a:xfrm>
        </p:spPr>
        <p:txBody>
          <a:bodyPr>
            <a:normAutofit/>
          </a:bodyPr>
          <a:lstStyle/>
          <a:p>
            <a:pPr algn="ctr"/>
            <a:r>
              <a:rPr lang="ru-RU" sz="3600" b="1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3600" b="1" spc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30" y="1009934"/>
            <a:ext cx="11791666" cy="5732060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sz="20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Методика обучения рассказыванию по содержанию картины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постоянно обогащается новыми творческими находками воспитателей, интересными </a:t>
            </a:r>
            <a:r>
              <a:rPr lang="ru-RU" sz="20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методами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и приемами управления речевой деятельностью детей.</a:t>
            </a:r>
            <a:r>
              <a:rPr lang="ru-RU" sz="2000" b="0" i="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 fontAlgn="base">
              <a:buNone/>
            </a:pP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0" i="0" spc="15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Эффективным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дополнением к беседе по содержанию </a:t>
            </a:r>
            <a:r>
              <a:rPr lang="ru-RU" sz="20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является </a:t>
            </a:r>
            <a:r>
              <a:rPr lang="ru-RU" sz="2000" b="0" i="0" spc="15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модифицированая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</a:t>
            </a:r>
            <a:r>
              <a:rPr lang="ru-RU" sz="20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восприятия изображенного на </a:t>
            </a:r>
            <a:r>
              <a:rPr lang="ru-RU" sz="20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картине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различными органами чувств, разработанная русским ученым И. М. </a:t>
            </a:r>
            <a:r>
              <a:rPr lang="ru-RU" sz="2000" b="0" i="0" spc="15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Мурашковской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0" i="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 fontAlgn="base">
              <a:buNone/>
            </a:pPr>
            <a:endParaRPr lang="ru-RU" sz="2000" b="0" i="0" spc="15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чтобы за подбором, сочетанием разнообразных </a:t>
            </a:r>
            <a:r>
              <a:rPr lang="ru-RU" sz="20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способов мы не забывали, что </a:t>
            </a:r>
            <a:r>
              <a:rPr lang="ru-RU" sz="20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</a:t>
            </a:r>
            <a:r>
              <a:rPr lang="ru-RU" sz="20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 — это лишь эффективное средство, а главное на занятии — ребенок, развитие которого мы должны направлять и сопровождать.</a:t>
            </a:r>
            <a:r>
              <a:rPr lang="ru-RU" sz="2000" b="0" i="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spc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01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375" y="675564"/>
            <a:ext cx="11245756" cy="6182436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Связная речь </a:t>
            </a:r>
            <a:r>
              <a:rPr lang="ru-RU" sz="2400" b="0" i="0" spc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единое смысловое и структурное целое, включающее связанные между собой и тематически объединенные, законченные отрезки.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b="1" spc="150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Виды </a:t>
            </a:r>
            <a:r>
              <a:rPr lang="ru-RU" sz="24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связной речи</a:t>
            </a:r>
            <a:r>
              <a:rPr lang="ru-RU" sz="24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b="1" spc="150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Диалогическая речь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представляет собой особенно яркое проявление коммуникативной функции языка.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Монологическая </a:t>
            </a:r>
            <a:r>
              <a:rPr lang="ru-RU" sz="24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речь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связное, логически последовательное высказывание, протекающее относительно долго во времени, не рассчитанное на немедленную реакцию слушателей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05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6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Типы монологической речи</a:t>
            </a:r>
            <a:r>
              <a:rPr lang="ru-RU" sz="1800" dirty="0">
                <a:solidFill>
                  <a:prstClr val="black"/>
                </a:solidFill>
                <a:latin typeface="Arial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555031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0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Описание</a:t>
            </a:r>
            <a:r>
              <a:rPr lang="ru-RU" sz="20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ru-RU" sz="20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– это характеристика предмета в статике. </a:t>
            </a:r>
            <a:endParaRPr lang="ru-RU" sz="2000" spc="1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0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ru-RU" sz="20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Повествование</a:t>
            </a:r>
            <a:r>
              <a:rPr lang="ru-RU" sz="20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– это связный рассказ о каких-нибудь событиях. Его основой является сюжет, развертывающийся во времени. </a:t>
            </a:r>
            <a:endParaRPr lang="ru-RU" sz="20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0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Рассуждение</a:t>
            </a:r>
            <a:r>
              <a:rPr lang="ru-RU" sz="20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ru-RU" sz="20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– это логическое изложение материала в форме доказательства. </a:t>
            </a:r>
            <a:endParaRPr lang="ru-RU" sz="20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0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В </a:t>
            </a:r>
            <a:r>
              <a:rPr lang="ru-RU" sz="20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дошкольном возрасте наблюдаются преимущественно </a:t>
            </a:r>
            <a:r>
              <a:rPr lang="ru-RU" sz="20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контаминированные (смешанные) высказывания</a:t>
            </a:r>
            <a:r>
              <a:rPr lang="ru-RU" sz="20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, в которых могут использоваться элементы всех типов с преобладанием одного из них. </a:t>
            </a:r>
            <a:endParaRPr lang="ru-RU" sz="20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spc="15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Типы </a:t>
            </a:r>
            <a:r>
              <a:rPr lang="ru-RU" sz="3600" b="1" spc="15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монологов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Пересказ </a:t>
            </a:r>
            <a:r>
              <a:rPr lang="ru-RU" sz="20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–  это осмысленное воспроизведение литературного образца в устной речи. </a:t>
            </a:r>
            <a:endParaRPr lang="ru-RU" sz="20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Рассказ</a:t>
            </a:r>
            <a:r>
              <a:rPr lang="ru-RU" sz="20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– это самостоятельное развернутое изложение ребенком определенного содержания.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42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301" y="748897"/>
            <a:ext cx="10515600" cy="1325563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6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  <a:cs typeface="+mn-cs"/>
              </a:rPr>
              <a:t>Виды рассказов</a:t>
            </a:r>
            <a:r>
              <a:rPr lang="ru-RU" sz="3600" spc="15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3600" spc="15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</a:br>
            <a:endParaRPr lang="ru-RU" sz="3600" b="1" spc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1" y="1617261"/>
            <a:ext cx="11573302" cy="5240739"/>
          </a:xfrm>
        </p:spPr>
        <p:txBody>
          <a:bodyPr>
            <a:normAutofit/>
          </a:bodyPr>
          <a:lstStyle/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4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Рассказывание </a:t>
            </a:r>
            <a:r>
              <a:rPr lang="ru-RU" sz="24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по игрушкам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4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Рассказывание по картинам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При описании дети опираются на восприятие наглядного материала, вычленяют характерные признаки предметов и явлений. 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4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Рассказывание из опыта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опирается на представления, полученные в процессе наблюдений, а также разных видов деятельности, и отражает переживания и чувства ребенка.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4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Творческие рассказы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– это рассказы о вымышленных событиях. 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76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3" y="559558"/>
            <a:ext cx="11818960" cy="5827594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3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Картина</a:t>
            </a:r>
            <a:r>
              <a:rPr lang="ru-RU" sz="23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 — один из главных атрибутов учебного процесса на этапе </a:t>
            </a:r>
            <a:r>
              <a:rPr lang="ru-RU" sz="23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дошкольного детства</a:t>
            </a:r>
            <a:r>
              <a:rPr lang="ru-RU" sz="23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. ее положительные преимущества над другими дидактическими средствами достаточно подробно раскрыто в </a:t>
            </a:r>
            <a:r>
              <a:rPr lang="ru-RU" sz="2300" b="1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методических</a:t>
            </a:r>
            <a:r>
              <a:rPr lang="ru-RU" sz="2300" b="0" i="0" spc="15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 пособиях и учебниках по воспитанию</a:t>
            </a:r>
            <a:endParaRPr lang="ru-RU" sz="2300" b="1" spc="150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ea typeface="DejaVu Sans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3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К</a:t>
            </a:r>
            <a:r>
              <a:rPr lang="ru-RU" sz="2300" b="1" u="sng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ритерии</a:t>
            </a:r>
            <a:r>
              <a:rPr lang="ru-RU" sz="23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: </a:t>
            </a:r>
            <a:endParaRPr lang="ru-RU" sz="23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3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Формат</a:t>
            </a:r>
            <a:r>
              <a:rPr lang="ru-RU" sz="23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- демонстрационные и раздаточные; </a:t>
            </a:r>
            <a:endParaRPr lang="ru-RU" sz="23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3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Тематика </a:t>
            </a:r>
            <a:r>
              <a:rPr lang="ru-RU" sz="2300" i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- </a:t>
            </a:r>
            <a:r>
              <a:rPr lang="ru-RU" sz="23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мир природный или предметный, мир отношений и искусства; </a:t>
            </a:r>
            <a:endParaRPr lang="ru-RU" sz="23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3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Содержание</a:t>
            </a:r>
            <a:r>
              <a:rPr lang="ru-RU" sz="2300" i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- </a:t>
            </a:r>
            <a:r>
              <a:rPr lang="ru-RU" sz="23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художественные, дидактические; предметные, сюжетные; </a:t>
            </a:r>
            <a:endParaRPr lang="ru-RU" sz="23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3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Характер</a:t>
            </a:r>
            <a:r>
              <a:rPr lang="ru-RU" sz="2300" i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- </a:t>
            </a:r>
            <a:r>
              <a:rPr lang="ru-RU" sz="23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реальное, символическое, фантастическое, проблемно-загадочное, юмористическое изображение;</a:t>
            </a:r>
            <a:endParaRPr lang="ru-RU" sz="23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000" lvl="0" indent="-215280" algn="just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ru-RU" sz="23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функциональный способ применения</a:t>
            </a:r>
            <a:r>
              <a:rPr lang="ru-RU" sz="2300" i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- </a:t>
            </a:r>
            <a:r>
              <a:rPr lang="ru-RU" sz="23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атрибут для игры, предмет обсуждения в процессе общения, иллюстрация к литературному или музыкальному произведению, дидактический материал в процессе обучения или самопознания окружающей среды и т. д.</a:t>
            </a:r>
            <a:endParaRPr lang="ru-RU" sz="23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spc="150" dirty="0"/>
          </a:p>
        </p:txBody>
      </p:sp>
    </p:spTree>
    <p:extLst>
      <p:ext uri="{BB962C8B-B14F-4D97-AF65-F5344CB8AC3E}">
        <p14:creationId xmlns:p14="http://schemas.microsoft.com/office/powerpoint/2010/main" xmlns="" val="249792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6" y="638080"/>
            <a:ext cx="11368584" cy="1325563"/>
          </a:xfrm>
        </p:spPr>
        <p:txBody>
          <a:bodyPr>
            <a:noAutofit/>
          </a:bodyPr>
          <a:lstStyle/>
          <a:p>
            <a:pPr lvl="0" algn="ctr">
              <a:lnSpc>
                <a:spcPct val="150000"/>
              </a:lnSpc>
              <a:spcBef>
                <a:spcPts val="0"/>
              </a:spcBef>
            </a:pPr>
            <a:r>
              <a:rPr lang="ru-RU" sz="36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Общие требования при отборе картин для </a:t>
            </a:r>
            <a:r>
              <a:rPr lang="ru-RU" sz="3600" b="1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рассказывания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956" y="1825624"/>
            <a:ext cx="11641540" cy="483448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</a:t>
            </a: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одержание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картины должно быть интересным, понятным, воспитывающим положительное отношение к окружающему;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Картина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должна быть высокохудожественной;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</a:t>
            </a: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зображения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персонажей, животных и других объектов должны быть реалистическими;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У</a:t>
            </a: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словное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формалистическое изображение не всегда воспринимается детьми;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</a:t>
            </a: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ледует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обращать внимание на доступность не только содержания, но и изображения.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Не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должно быть картин с чрезмерным нагромождением деталей, иначе дети отвлекаются от главного. </a:t>
            </a:r>
            <a:endParaRPr lang="ru-RU" sz="2400" spc="150" dirty="0" smtClean="0">
              <a:solidFill>
                <a:prstClr val="black"/>
              </a:solidFill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Сильное сокращение и заслонение предметов вызывает их неузнаваемость.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2400" spc="15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Следует 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избегать излишней штриховки, </a:t>
            </a:r>
            <a:r>
              <a:rPr lang="ru-RU" sz="2400" spc="15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набросочности</a:t>
            </a:r>
            <a:r>
              <a:rPr lang="ru-RU" sz="24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, незаконченности рисунка.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084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6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Виды</a:t>
            </a:r>
            <a:r>
              <a:rPr lang="ru-RU" sz="36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 </a:t>
            </a:r>
            <a:r>
              <a:rPr lang="ru-RU" sz="36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рассказывания по картине</a:t>
            </a:r>
            <a:r>
              <a:rPr lang="ru-RU" sz="1800" dirty="0">
                <a:solidFill>
                  <a:prstClr val="black"/>
                </a:solidFill>
                <a:latin typeface="Arial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16" y="1364776"/>
            <a:ext cx="11655188" cy="5186149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1.Описание предметных картин:</a:t>
            </a:r>
            <a:r>
              <a:rPr lang="ru-RU" sz="24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 это связное последовательное описание изображенных на картине предметов или животных, их качеств, свойств, действий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2.Описание сюжетной картины:</a:t>
            </a:r>
            <a:r>
              <a:rPr lang="ru-RU" sz="24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 это описание изображенной на картине ситуации, не выходящей за пределы содержания картины.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3. Рассказ по последовательной сюжетной серии картин:</a:t>
            </a:r>
            <a:r>
              <a:rPr lang="ru-RU" sz="24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 ребенок рассказывает о содержании каждой сюжетной картинки из серии, связывая их в один рассказ.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4. Повествовательный рассказ по сюжетной картине:</a:t>
            </a:r>
            <a:r>
              <a:rPr lang="ru-RU" sz="24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 ребенок придумывает начало и конец к изображенному на картине эпизоду. Ему требуется не только осмыслить содержание картины, передать его, но и с помощью воображения создать предшествующие и последующие события. 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Arial"/>
              </a:rPr>
              <a:t>5. Описание пейзажной картины и натюрморта.</a:t>
            </a:r>
            <a:endParaRPr lang="ru-RU" sz="2400" spc="150" dirty="0">
              <a:solidFill>
                <a:prstClr val="black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49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6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Структура НОД (занятия)</a:t>
            </a:r>
            <a:r>
              <a:rPr lang="ru-RU" sz="1800" dirty="0">
                <a:solidFill>
                  <a:prstClr val="black"/>
                </a:solidFill>
                <a:latin typeface="Arial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 Часть – вводная</a:t>
            </a:r>
            <a:r>
              <a:rPr lang="ru-RU" sz="24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(1-5 минут). Включает в себя небольшую вводную беседу или загадки, цель которых выяснить представления и знания, настроить детей к восприятию.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 Часть – основная </a:t>
            </a:r>
            <a:r>
              <a:rPr lang="ru-RU" sz="24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(10-20 минут, где используются разные методы и приемы.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 Часть – итог занятия</a:t>
            </a:r>
            <a:r>
              <a:rPr lang="ru-RU" sz="24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где проводиться анализ рассказов, и дается их оценка.</a:t>
            </a:r>
            <a:endParaRPr lang="ru-RU" sz="24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666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600" b="1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Этапы обучения рассказыванию по картине</a:t>
            </a:r>
            <a:r>
              <a:rPr lang="ru-RU" sz="3600" spc="150" dirty="0">
                <a:solidFill>
                  <a:srgbClr val="111111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r>
              <a:rPr lang="ru-RU" sz="1800" dirty="0">
                <a:solidFill>
                  <a:prstClr val="black"/>
                </a:solidFill>
                <a:latin typeface="Arial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1027906"/>
            <a:ext cx="10917072" cy="5303506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младшем дошкольном</a:t>
            </a:r>
            <a:r>
              <a:rPr lang="ru-RU" sz="2200" i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возрасте </a:t>
            </a:r>
            <a:r>
              <a:rPr lang="ru-RU" sz="22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осуществляется подготовительный этап, который ставит своей целью обогатить словарь, активизировать речь детей, научить их рассматривать картины и отвечать на вопросы по их содержанию.</a:t>
            </a:r>
            <a:endParaRPr lang="ru-RU" sz="22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среднем дошкольном возрасте</a:t>
            </a:r>
            <a:r>
              <a:rPr lang="ru-RU" sz="22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детей учат рассматривать и описывать предметные и сюжетные картины сначала по вопросам воспитателя, а затем по его образцу.</a:t>
            </a:r>
            <a:endParaRPr lang="ru-RU" sz="22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b="1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старшем дошкольном возрасте</a:t>
            </a:r>
            <a:r>
              <a:rPr lang="ru-RU" sz="2200" spc="15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возрастает мыслительная и речевая активность детей. Дети самостоятельно или с небольшой помощью воспитателя описывают предметные и сюжетные картины, составляют сюжетные рассказы по серии картин, придумывают начало и конец сюжету картины.</a:t>
            </a:r>
            <a:endParaRPr lang="ru-RU" sz="2200" spc="1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30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227</TotalTime>
  <Words>430</Words>
  <Application>Microsoft Office PowerPoint</Application>
  <PresentationFormat>Произвольный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Методика обучения дошкольников  рассказыванию по картине  </vt:lpstr>
      <vt:lpstr>Слайд 2</vt:lpstr>
      <vt:lpstr>Типы монологической речи </vt:lpstr>
      <vt:lpstr>Виды рассказов </vt:lpstr>
      <vt:lpstr>Слайд 5</vt:lpstr>
      <vt:lpstr>Общие требования при отборе картин для рассказывания </vt:lpstr>
      <vt:lpstr>Виды рассказывания по картине </vt:lpstr>
      <vt:lpstr>Структура НОД (занятия) </vt:lpstr>
      <vt:lpstr>Этапы обучения рассказыванию по картине.  </vt:lpstr>
      <vt:lpstr>Методические приемы обучения детей рассказыванию по  картине</vt:lpstr>
      <vt:lpstr>Выводы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обучения дошкольников  рассказыванию по картине  </dc:title>
  <dc:creator>windows</dc:creator>
  <cp:lastModifiedBy>DNS</cp:lastModifiedBy>
  <cp:revision>19</cp:revision>
  <dcterms:created xsi:type="dcterms:W3CDTF">2020-05-17T07:33:39Z</dcterms:created>
  <dcterms:modified xsi:type="dcterms:W3CDTF">2020-05-17T14:31:42Z</dcterms:modified>
</cp:coreProperties>
</file>