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8" r:id="rId2"/>
    <p:sldId id="262" r:id="rId3"/>
    <p:sldId id="260" r:id="rId4"/>
    <p:sldId id="268" r:id="rId5"/>
    <p:sldId id="261" r:id="rId6"/>
    <p:sldId id="265" r:id="rId7"/>
    <p:sldId id="263" r:id="rId8"/>
    <p:sldId id="266" r:id="rId9"/>
    <p:sldId id="267" r:id="rId10"/>
    <p:sldId id="269" r:id="rId11"/>
    <p:sldId id="271" r:id="rId12"/>
    <p:sldId id="272" r:id="rId13"/>
    <p:sldId id="275" r:id="rId14"/>
    <p:sldId id="273" r:id="rId15"/>
    <p:sldId id="278" r:id="rId16"/>
    <p:sldId id="277" r:id="rId17"/>
    <p:sldId id="280" r:id="rId18"/>
    <p:sldId id="257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94E762A3-93DA-40E7-A974-C98BD367B5FE}">
          <p14:sldIdLst>
            <p14:sldId id="258"/>
            <p14:sldId id="262"/>
            <p14:sldId id="260"/>
            <p14:sldId id="268"/>
            <p14:sldId id="261"/>
            <p14:sldId id="265"/>
            <p14:sldId id="263"/>
            <p14:sldId id="266"/>
            <p14:sldId id="267"/>
            <p14:sldId id="269"/>
            <p14:sldId id="271"/>
            <p14:sldId id="272"/>
            <p14:sldId id="275"/>
            <p14:sldId id="273"/>
            <p14:sldId id="278"/>
            <p14:sldId id="277"/>
            <p14:sldId id="280"/>
            <p14:sldId id="257"/>
          </p14:sldIdLst>
        </p14:section>
        <p14:section name="Раздел без заголовка" id="{E8116272-EC20-4037-BF00-AD28F6781BB8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027" autoAdjust="0"/>
  </p:normalViewPr>
  <p:slideViewPr>
    <p:cSldViewPr snapToGrid="0">
      <p:cViewPr varScale="1">
        <p:scale>
          <a:sx n="65" d="100"/>
          <a:sy n="65" d="100"/>
        </p:scale>
        <p:origin x="91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BEF3F1-6F8A-477A-8120-4BC0D78D5499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543FEC-5B56-4DDB-ADE0-C7BA9798DF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45037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546FF-1039-404F-8E1A-B0BDE2B5015B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42F1C-9C7F-4D4C-B0A1-7F604E6FBA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7328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546FF-1039-404F-8E1A-B0BDE2B5015B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42F1C-9C7F-4D4C-B0A1-7F604E6FBA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95704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546FF-1039-404F-8E1A-B0BDE2B5015B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42F1C-9C7F-4D4C-B0A1-7F604E6FBA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1880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546FF-1039-404F-8E1A-B0BDE2B5015B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42F1C-9C7F-4D4C-B0A1-7F604E6FBA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7644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546FF-1039-404F-8E1A-B0BDE2B5015B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42F1C-9C7F-4D4C-B0A1-7F604E6FBA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5837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546FF-1039-404F-8E1A-B0BDE2B5015B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42F1C-9C7F-4D4C-B0A1-7F604E6FBA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6470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546FF-1039-404F-8E1A-B0BDE2B5015B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42F1C-9C7F-4D4C-B0A1-7F604E6FBA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7316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546FF-1039-404F-8E1A-B0BDE2B5015B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42F1C-9C7F-4D4C-B0A1-7F604E6FBA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2818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546FF-1039-404F-8E1A-B0BDE2B5015B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42F1C-9C7F-4D4C-B0A1-7F604E6FBA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6575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546FF-1039-404F-8E1A-B0BDE2B5015B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42F1C-9C7F-4D4C-B0A1-7F604E6FBA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373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546FF-1039-404F-8E1A-B0BDE2B5015B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42F1C-9C7F-4D4C-B0A1-7F604E6FBA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1722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4546FF-1039-404F-8E1A-B0BDE2B5015B}" type="datetimeFigureOut">
              <a:rPr lang="ru-RU" smtClean="0"/>
              <a:t>12.11.2018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F42F1C-9C7F-4D4C-B0A1-7F604E6FBA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6933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10.gif"/><Relationship Id="rId7" Type="http://schemas.openxmlformats.org/officeDocument/2006/relationships/image" Target="../media/image24.gif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gif"/><Relationship Id="rId11" Type="http://schemas.openxmlformats.org/officeDocument/2006/relationships/image" Target="../media/image25.gif"/><Relationship Id="rId5" Type="http://schemas.openxmlformats.org/officeDocument/2006/relationships/image" Target="../media/image21.gif"/><Relationship Id="rId10" Type="http://schemas.microsoft.com/office/2007/relationships/hdphoto" Target="../media/hdphoto4.wdp"/><Relationship Id="rId4" Type="http://schemas.openxmlformats.org/officeDocument/2006/relationships/image" Target="../media/image29.jpg"/><Relationship Id="rId9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gif"/><Relationship Id="rId7" Type="http://schemas.openxmlformats.org/officeDocument/2006/relationships/image" Target="../media/image36.gi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gif"/><Relationship Id="rId5" Type="http://schemas.openxmlformats.org/officeDocument/2006/relationships/image" Target="../media/image34.png"/><Relationship Id="rId4" Type="http://schemas.openxmlformats.org/officeDocument/2006/relationships/image" Target="../media/image33.gif"/><Relationship Id="rId9" Type="http://schemas.microsoft.com/office/2007/relationships/hdphoto" Target="../media/hdphoto13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slideLayout" Target="../slideLayouts/slideLayout7.xml"/><Relationship Id="rId7" Type="http://schemas.microsoft.com/office/2007/relationships/hdphoto" Target="../media/hdphoto14.wdp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2.jpg"/><Relationship Id="rId9" Type="http://schemas.openxmlformats.org/officeDocument/2006/relationships/image" Target="../media/image41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g"/><Relationship Id="rId13" Type="http://schemas.openxmlformats.org/officeDocument/2006/relationships/image" Target="../media/image32.gif"/><Relationship Id="rId3" Type="http://schemas.openxmlformats.org/officeDocument/2006/relationships/image" Target="../media/image42.jpg"/><Relationship Id="rId7" Type="http://schemas.openxmlformats.org/officeDocument/2006/relationships/image" Target="../media/image46.jpg"/><Relationship Id="rId12" Type="http://schemas.openxmlformats.org/officeDocument/2006/relationships/image" Target="../media/image5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g"/><Relationship Id="rId11" Type="http://schemas.openxmlformats.org/officeDocument/2006/relationships/image" Target="../media/image50.jpg"/><Relationship Id="rId5" Type="http://schemas.openxmlformats.org/officeDocument/2006/relationships/image" Target="../media/image44.jpg"/><Relationship Id="rId10" Type="http://schemas.openxmlformats.org/officeDocument/2006/relationships/image" Target="../media/image49.jpg"/><Relationship Id="rId4" Type="http://schemas.openxmlformats.org/officeDocument/2006/relationships/image" Target="../media/image43.jpg"/><Relationship Id="rId9" Type="http://schemas.openxmlformats.org/officeDocument/2006/relationships/image" Target="../media/image48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gif"/><Relationship Id="rId3" Type="http://schemas.openxmlformats.org/officeDocument/2006/relationships/image" Target="../media/image53.jpg"/><Relationship Id="rId7" Type="http://schemas.openxmlformats.org/officeDocument/2006/relationships/image" Target="../media/image57.gi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gif"/><Relationship Id="rId11" Type="http://schemas.openxmlformats.org/officeDocument/2006/relationships/image" Target="../media/image61.gif"/><Relationship Id="rId5" Type="http://schemas.openxmlformats.org/officeDocument/2006/relationships/image" Target="../media/image55.gif"/><Relationship Id="rId10" Type="http://schemas.openxmlformats.org/officeDocument/2006/relationships/image" Target="../media/image60.gif"/><Relationship Id="rId4" Type="http://schemas.openxmlformats.org/officeDocument/2006/relationships/image" Target="../media/image54.gif"/><Relationship Id="rId9" Type="http://schemas.openxmlformats.org/officeDocument/2006/relationships/image" Target="../media/image59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jpg"/><Relationship Id="rId4" Type="http://schemas.openxmlformats.org/officeDocument/2006/relationships/image" Target="../media/image63.jp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rumvi.com/products/ebook/%D1%8D%D0%BD%D1%86%D0%B8%D0%BA%D0%BB%D0%BE%D0%BF%D0%B5%D0%B4%D0%B8%D1%8F-%D0%B1%D0%B8%D0%BE%D0%BB%D0%BE%D0%B3%D0%B8%D1%8F-%D1%81-%D0%B8%D0%BB%D0%BB%D1%8E%D1%81%D1%82%D1%80%D0%B0%D1%86%D0%B8%D1%8F%D0%BC%D0%B8-/cfa9973f-a2b9-4622-9591-1e0d052e4363/preview/b_022.jpg" TargetMode="External"/><Relationship Id="rId13" Type="http://schemas.openxmlformats.org/officeDocument/2006/relationships/hyperlink" Target="http://zoozel.ru/gallery/images/1560580_kartinki-domashnie-zhivotnye-dlya-detei.jpg" TargetMode="External"/><Relationship Id="rId18" Type="http://schemas.openxmlformats.org/officeDocument/2006/relationships/hyperlink" Target="http://fs00.infourok.ru/images/doc/268/272964/hello_html_m3506248a.jpg" TargetMode="External"/><Relationship Id="rId26" Type="http://schemas.openxmlformats.org/officeDocument/2006/relationships/hyperlink" Target="https://funpick.ru/wp-content/uploads/2018/03/klenovyj-list-shabl-10.jpg" TargetMode="External"/><Relationship Id="rId3" Type="http://schemas.openxmlformats.org/officeDocument/2006/relationships/hyperlink" Target="http://www.librius.net/i/98/12998/i_042.jpg" TargetMode="External"/><Relationship Id="rId21" Type="http://schemas.openxmlformats.org/officeDocument/2006/relationships/hyperlink" Target="https://lh3.googleusercontent.com/2xXNeeWP_EPFWWq17GSQ3BAavzF7wdm7S61QoqdBvor6rJ6wZktMZ_CzlR-e4R5l6mmu=w300" TargetMode="External"/><Relationship Id="rId34" Type="http://schemas.openxmlformats.org/officeDocument/2006/relationships/hyperlink" Target="http://clipart-library.com/image_gallery/n1352860.png" TargetMode="External"/><Relationship Id="rId7" Type="http://schemas.openxmlformats.org/officeDocument/2006/relationships/hyperlink" Target="http://www.wikihunt.ru/images/0/0b/%D0%91%D0%BE%D0%B1%D1%80.gif" TargetMode="External"/><Relationship Id="rId12" Type="http://schemas.openxmlformats.org/officeDocument/2006/relationships/hyperlink" Target="https://ds04.infourok.ru/uploads/ex/0667/00162676-62491330/hello_html_m37c65306.jpg" TargetMode="External"/><Relationship Id="rId17" Type="http://schemas.openxmlformats.org/officeDocument/2006/relationships/hyperlink" Target="http://www.zoo-exohome.ru/wp-content/uploads/lesnoj-ezh.jpg" TargetMode="External"/><Relationship Id="rId25" Type="http://schemas.openxmlformats.org/officeDocument/2006/relationships/hyperlink" Target="https://ds02.infourok.ru/uploads/ex/1159/0007c600-87b354ad/img2.jpg" TargetMode="External"/><Relationship Id="rId33" Type="http://schemas.openxmlformats.org/officeDocument/2006/relationships/hyperlink" Target="http://www.wikihunt.ru/images/9/92/%D0%9E%D0%BB%D0%B5%D0%BD%D1%8C_%D0%BF%D1%8F%D1%82%D0%BD%D0%B8%D1%81%D1%82%D1%8B%D0%B9.jpg" TargetMode="External"/><Relationship Id="rId38" Type="http://schemas.openxmlformats.org/officeDocument/2006/relationships/hyperlink" Target="https://yandex.ru/video/search?text=%D1%84%D0%B8%D0%B7%D0%BC%D0%B8%D0%BD%D1%83%D1%82%D0%BA%D0%B0%20%D0%B7%D0%B0%D1%8F%D1%86%20%D0%B2%D0%B8%D0%B4%D0%B5%D0%BE&amp;path=wizard&amp;parent-reqid=1542043496295712-1582629959531468671994623-man1-2964&amp;noreask=1&amp;filmId=8994465748019835730" TargetMode="External"/><Relationship Id="rId2" Type="http://schemas.openxmlformats.org/officeDocument/2006/relationships/image" Target="../media/image2.jpg"/><Relationship Id="rId16" Type="http://schemas.openxmlformats.org/officeDocument/2006/relationships/hyperlink" Target="http://prazdnichek.info/uploads/posts/2010-04/1271882064_img052.jpg" TargetMode="External"/><Relationship Id="rId20" Type="http://schemas.openxmlformats.org/officeDocument/2006/relationships/hyperlink" Target="http://vedlozero.ru/images/fotos/oxota/kaban.jpg" TargetMode="External"/><Relationship Id="rId29" Type="http://schemas.openxmlformats.org/officeDocument/2006/relationships/hyperlink" Target="https://media.istockphoto.com/vectors/little-redhead-boy-feeding-his-cat-with-milk-vector-illustration-vector-id584494658?k=6&amp;m=584494658&amp;s=612x612&amp;w=0&amp;h=LIec1QLXnIHFn2IZDnKbZlKagA5-J5zHeoyDqCMSs9o=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st-gdefon.gallery.world/wallpapers_original/505155_gallery.world.jpg?9b30f88865a6ee068aa988b568d8492f" TargetMode="External"/><Relationship Id="rId11" Type="http://schemas.openxmlformats.org/officeDocument/2006/relationships/hyperlink" Target="https://www.krioni.com/upload/iblock/aed/aedfea238ec4e7d88d663ba14a797ba9.jpg" TargetMode="External"/><Relationship Id="rId24" Type="http://schemas.openxmlformats.org/officeDocument/2006/relationships/hyperlink" Target="https://24smi.org/public/media/resize/660x-/person/2018/01/15/dat3ovqxkxk2-kot-matroskin.jpg" TargetMode="External"/><Relationship Id="rId32" Type="http://schemas.openxmlformats.org/officeDocument/2006/relationships/hyperlink" Target="http://photoflowery.ru/photo/2f/2f5833f61deab71df6aa3336c7098968.jpg" TargetMode="External"/><Relationship Id="rId37" Type="http://schemas.openxmlformats.org/officeDocument/2006/relationships/hyperlink" Target="https://d2gg9evh47fn9z.cloudfront.net/800px_COLOURBOX7010023.jpg" TargetMode="External"/><Relationship Id="rId5" Type="http://schemas.openxmlformats.org/officeDocument/2006/relationships/hyperlink" Target="https://&#1089;&#1077;&#1079;&#1086;&#1085;&#1099;-&#1075;&#1086;&#1076;&#1072;.&#1088;&#1092;/sites/default/files/resize/images/vremena_goda/jivotnie_oseniu-400x302.jpg" TargetMode="External"/><Relationship Id="rId15" Type="http://schemas.openxmlformats.org/officeDocument/2006/relationships/hyperlink" Target="https://cdn1.flamp.ru/e58f50c1be58dbd579f96b52ec2cda58.jpg" TargetMode="External"/><Relationship Id="rId23" Type="http://schemas.openxmlformats.org/officeDocument/2006/relationships/hyperlink" Target="http://geoman.ru/books/item/f00/s00/z0000056/pic/000604.jpg" TargetMode="External"/><Relationship Id="rId28" Type="http://schemas.openxmlformats.org/officeDocument/2006/relationships/hyperlink" Target="http://fs00.infourok.ru/images/doc/5/6767/hello_html_5d91a9a.jpg" TargetMode="External"/><Relationship Id="rId36" Type="http://schemas.openxmlformats.org/officeDocument/2006/relationships/hyperlink" Target="http://syromono.info/images/tv-clipart-display-4.png" TargetMode="External"/><Relationship Id="rId10" Type="http://schemas.openxmlformats.org/officeDocument/2006/relationships/hyperlink" Target="https://i.ytimg.com/vi/7jqznF4LTEM/maxresdefault.jpg" TargetMode="External"/><Relationship Id="rId19" Type="http://schemas.openxmlformats.org/officeDocument/2006/relationships/hyperlink" Target="http://zakruti.com/_bd/926/01990110.jpg" TargetMode="External"/><Relationship Id="rId31" Type="http://schemas.openxmlformats.org/officeDocument/2006/relationships/hyperlink" Target="https://ipleer.fm/song/117270963/muzyka_iz_Prostokvashino_-_Osnovnaya_tema/" TargetMode="External"/><Relationship Id="rId4" Type="http://schemas.openxmlformats.org/officeDocument/2006/relationships/hyperlink" Target="http://club.season.ru/uploads/post-65-1197545404_thumb.jpg" TargetMode="External"/><Relationship Id="rId9" Type="http://schemas.openxmlformats.org/officeDocument/2006/relationships/hyperlink" Target="http://monateka.com/images/2144032.jpg" TargetMode="External"/><Relationship Id="rId14" Type="http://schemas.openxmlformats.org/officeDocument/2006/relationships/hyperlink" Target="https://arhivurokov.ru/kopilka/uploads/user_file_56efee5926682/intieraktivnyiurokrusskoghoiazykaputieshiestviievprostokvashinosobstviennyieimienasushchiestvitielnyie_5.jpeg" TargetMode="External"/><Relationship Id="rId22" Type="http://schemas.openxmlformats.org/officeDocument/2006/relationships/hyperlink" Target="http://hrunya.ru/wp-content/uploads/2015/05/1354270129_korova.jpg" TargetMode="External"/><Relationship Id="rId27" Type="http://schemas.openxmlformats.org/officeDocument/2006/relationships/hyperlink" Target="http://cdn.tips-board.ru/images/kakie_zhivotnie_zhivut_v_norah_otvet_v_nashej_state-3.jpg" TargetMode="External"/><Relationship Id="rId30" Type="http://schemas.openxmlformats.org/officeDocument/2006/relationships/hyperlink" Target="http://fictionbook.ru/static/bookimages/00/07/32/00073213.bin.dir/h/be_056.jpg" TargetMode="External"/><Relationship Id="rId35" Type="http://schemas.openxmlformats.org/officeDocument/2006/relationships/hyperlink" Target="http://www.tehkran.ru/rec.php?cmkj=gafebaf/10706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13" Type="http://schemas.openxmlformats.org/officeDocument/2006/relationships/image" Target="../media/image11.png"/><Relationship Id="rId18" Type="http://schemas.microsoft.com/office/2007/relationships/hdphoto" Target="../media/hdphoto7.wdp"/><Relationship Id="rId3" Type="http://schemas.openxmlformats.org/officeDocument/2006/relationships/image" Target="../media/image4.png"/><Relationship Id="rId21" Type="http://schemas.openxmlformats.org/officeDocument/2006/relationships/image" Target="../media/image15.png"/><Relationship Id="rId7" Type="http://schemas.openxmlformats.org/officeDocument/2006/relationships/image" Target="../media/image6.gif"/><Relationship Id="rId12" Type="http://schemas.openxmlformats.org/officeDocument/2006/relationships/image" Target="../media/image10.gif"/><Relationship Id="rId17" Type="http://schemas.openxmlformats.org/officeDocument/2006/relationships/image" Target="../media/image13.png"/><Relationship Id="rId2" Type="http://schemas.openxmlformats.org/officeDocument/2006/relationships/image" Target="../media/image2.jpg"/><Relationship Id="rId16" Type="http://schemas.microsoft.com/office/2007/relationships/hdphoto" Target="../media/hdphoto6.wdp"/><Relationship Id="rId20" Type="http://schemas.microsoft.com/office/2007/relationships/hdphoto" Target="../media/hdphoto8.wdp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11" Type="http://schemas.openxmlformats.org/officeDocument/2006/relationships/image" Target="../media/image9.gif"/><Relationship Id="rId5" Type="http://schemas.openxmlformats.org/officeDocument/2006/relationships/image" Target="../media/image5.png"/><Relationship Id="rId15" Type="http://schemas.openxmlformats.org/officeDocument/2006/relationships/image" Target="../media/image12.png"/><Relationship Id="rId10" Type="http://schemas.microsoft.com/office/2007/relationships/hdphoto" Target="../media/hdphoto4.wdp"/><Relationship Id="rId19" Type="http://schemas.openxmlformats.org/officeDocument/2006/relationships/image" Target="../media/image14.png"/><Relationship Id="rId4" Type="http://schemas.microsoft.com/office/2007/relationships/hdphoto" Target="../media/hdphoto2.wdp"/><Relationship Id="rId9" Type="http://schemas.openxmlformats.org/officeDocument/2006/relationships/image" Target="../media/image8.png"/><Relationship Id="rId14" Type="http://schemas.microsoft.com/office/2007/relationships/hdphoto" Target="../media/hdphoto5.wdp"/><Relationship Id="rId22" Type="http://schemas.microsoft.com/office/2007/relationships/hdphoto" Target="../media/hdphoto9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audio" Target="../media/audio1.wav"/><Relationship Id="rId4" Type="http://schemas.openxmlformats.org/officeDocument/2006/relationships/image" Target="../media/image17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gif"/><Relationship Id="rId3" Type="http://schemas.openxmlformats.org/officeDocument/2006/relationships/image" Target="../media/image20.gif"/><Relationship Id="rId7" Type="http://schemas.openxmlformats.org/officeDocument/2006/relationships/image" Target="../media/image23.gif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g"/><Relationship Id="rId5" Type="http://schemas.openxmlformats.org/officeDocument/2006/relationships/image" Target="../media/image21.gif"/><Relationship Id="rId4" Type="http://schemas.openxmlformats.org/officeDocument/2006/relationships/image" Target="../media/image9.gif"/><Relationship Id="rId9" Type="http://schemas.openxmlformats.org/officeDocument/2006/relationships/image" Target="../media/image25.gif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20.gif"/><Relationship Id="rId7" Type="http://schemas.openxmlformats.org/officeDocument/2006/relationships/image" Target="../media/image8.png"/><Relationship Id="rId12" Type="http://schemas.openxmlformats.org/officeDocument/2006/relationships/image" Target="../media/image25.gif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gif"/><Relationship Id="rId11" Type="http://schemas.openxmlformats.org/officeDocument/2006/relationships/image" Target="../media/image24.gif"/><Relationship Id="rId5" Type="http://schemas.microsoft.com/office/2007/relationships/hdphoto" Target="../media/hdphoto10.wdp"/><Relationship Id="rId10" Type="http://schemas.microsoft.com/office/2007/relationships/hdphoto" Target="../media/hdphoto11.wdp"/><Relationship Id="rId4" Type="http://schemas.openxmlformats.org/officeDocument/2006/relationships/image" Target="../media/image26.png"/><Relationship Id="rId9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openxmlformats.org/officeDocument/2006/relationships/image" Target="../media/image28.png"/><Relationship Id="rId7" Type="http://schemas.openxmlformats.org/officeDocument/2006/relationships/image" Target="../media/image10.gif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gif"/><Relationship Id="rId5" Type="http://schemas.openxmlformats.org/officeDocument/2006/relationships/image" Target="../media/image29.jpg"/><Relationship Id="rId10" Type="http://schemas.openxmlformats.org/officeDocument/2006/relationships/image" Target="../media/image25.gif"/><Relationship Id="rId4" Type="http://schemas.microsoft.com/office/2007/relationships/hdphoto" Target="../media/hdphoto11.wdp"/><Relationship Id="rId9" Type="http://schemas.openxmlformats.org/officeDocument/2006/relationships/image" Target="../media/image24.gif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openxmlformats.org/officeDocument/2006/relationships/image" Target="../media/image28.png"/><Relationship Id="rId7" Type="http://schemas.openxmlformats.org/officeDocument/2006/relationships/image" Target="../media/image31.png"/><Relationship Id="rId12" Type="http://schemas.openxmlformats.org/officeDocument/2006/relationships/image" Target="../media/image25.gif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gif"/><Relationship Id="rId11" Type="http://schemas.microsoft.com/office/2007/relationships/hdphoto" Target="../media/hdphoto4.wdp"/><Relationship Id="rId5" Type="http://schemas.openxmlformats.org/officeDocument/2006/relationships/image" Target="../media/image23.gif"/><Relationship Id="rId10" Type="http://schemas.openxmlformats.org/officeDocument/2006/relationships/image" Target="../media/image8.png"/><Relationship Id="rId4" Type="http://schemas.microsoft.com/office/2007/relationships/hdphoto" Target="../media/hdphoto11.wdp"/><Relationship Id="rId9" Type="http://schemas.openxmlformats.org/officeDocument/2006/relationships/image" Target="../media/image2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0128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97538" y="134087"/>
            <a:ext cx="7596952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0">
                  <a:noFill/>
                </a:ln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5. Какие животные </a:t>
            </a:r>
          </a:p>
          <a:p>
            <a:pPr algn="ctr"/>
            <a:r>
              <a:rPr lang="ru-RU" sz="4000" b="1" dirty="0" smtClean="0">
                <a:ln w="19050">
                  <a:noFill/>
                </a:ln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 наступлением осени</a:t>
            </a:r>
            <a:br>
              <a:rPr lang="ru-RU" sz="4000" b="1" dirty="0" smtClean="0">
                <a:ln w="19050">
                  <a:noFill/>
                </a:ln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ru-RU" sz="4000" b="1" dirty="0" smtClean="0">
                <a:ln w="19050">
                  <a:noFill/>
                </a:ln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меняют  цвет «шубки»?</a:t>
            </a:r>
            <a:endParaRPr lang="ru-RU" sz="4000" b="1" cap="none" spc="0" dirty="0">
              <a:ln w="19050">
                <a:noFill/>
              </a:ln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1" name="СТАРТ4"/>
          <p:cNvSpPr/>
          <p:nvPr/>
        </p:nvSpPr>
        <p:spPr>
          <a:xfrm>
            <a:off x="5057274" y="6077636"/>
            <a:ext cx="2207126" cy="68583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ПРОВЕРКА</a:t>
            </a:r>
            <a:endParaRPr lang="ru-RU" sz="2400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0" name="Управляющая кнопка: далее 69">
            <a:hlinkClick r:id="" action="ppaction://hlinkshowjump?jump=nextslide" highlightClick="1"/>
          </p:cNvPr>
          <p:cNvSpPr/>
          <p:nvPr/>
        </p:nvSpPr>
        <p:spPr>
          <a:xfrm>
            <a:off x="11293642" y="6434667"/>
            <a:ext cx="898358" cy="448302"/>
          </a:xfrm>
          <a:prstGeom prst="actionButtonForwardNex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grpSp>
        <p:nvGrpSpPr>
          <p:cNvPr id="41" name="Группа 40"/>
          <p:cNvGrpSpPr/>
          <p:nvPr/>
        </p:nvGrpSpPr>
        <p:grpSpPr>
          <a:xfrm>
            <a:off x="4979890" y="2596402"/>
            <a:ext cx="2108858" cy="2543724"/>
            <a:chOff x="7301491" y="2417247"/>
            <a:chExt cx="2108858" cy="2543724"/>
          </a:xfrm>
        </p:grpSpPr>
        <p:grpSp>
          <p:nvGrpSpPr>
            <p:cNvPr id="42" name="Группа 41"/>
            <p:cNvGrpSpPr/>
            <p:nvPr/>
          </p:nvGrpSpPr>
          <p:grpSpPr>
            <a:xfrm>
              <a:off x="7305573" y="2417247"/>
              <a:ext cx="2104776" cy="1899557"/>
              <a:chOff x="6588224" y="3140968"/>
              <a:chExt cx="1800198" cy="1589717"/>
            </a:xfrm>
          </p:grpSpPr>
          <p:sp>
            <p:nvSpPr>
              <p:cNvPr id="44" name="Прямоугольник 43"/>
              <p:cNvSpPr/>
              <p:nvPr/>
            </p:nvSpPr>
            <p:spPr>
              <a:xfrm>
                <a:off x="6588224" y="3140968"/>
                <a:ext cx="1800198" cy="1589717"/>
              </a:xfrm>
              <a:prstGeom prst="rect">
                <a:avLst/>
              </a:prstGeom>
              <a:solidFill>
                <a:schemeClr val="bg1"/>
              </a:solidFill>
              <a:ln w="28575" cmpd="thickThin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pic>
            <p:nvPicPr>
              <p:cNvPr id="45" name="Рисунок 44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72217" y="3692406"/>
                <a:ext cx="1056167" cy="957152"/>
              </a:xfrm>
              <a:prstGeom prst="rect">
                <a:avLst/>
              </a:prstGeom>
            </p:spPr>
          </p:pic>
        </p:grpSp>
        <p:sp>
          <p:nvSpPr>
            <p:cNvPr id="43" name="Прямоугольник 42"/>
            <p:cNvSpPr/>
            <p:nvPr/>
          </p:nvSpPr>
          <p:spPr>
            <a:xfrm>
              <a:off x="7301491" y="4308225"/>
              <a:ext cx="2108858" cy="65274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   заяц</a:t>
              </a:r>
              <a:endPara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46" name="Группа 45"/>
          <p:cNvGrpSpPr/>
          <p:nvPr/>
        </p:nvGrpSpPr>
        <p:grpSpPr>
          <a:xfrm>
            <a:off x="417545" y="2590517"/>
            <a:ext cx="2119048" cy="2559322"/>
            <a:chOff x="458578" y="2432684"/>
            <a:chExt cx="2119048" cy="2559322"/>
          </a:xfrm>
        </p:grpSpPr>
        <p:grpSp>
          <p:nvGrpSpPr>
            <p:cNvPr id="47" name="Группа 46"/>
            <p:cNvGrpSpPr/>
            <p:nvPr/>
          </p:nvGrpSpPr>
          <p:grpSpPr>
            <a:xfrm>
              <a:off x="458578" y="2432684"/>
              <a:ext cx="2119048" cy="1906577"/>
              <a:chOff x="2555777" y="3138610"/>
              <a:chExt cx="1800198" cy="1586533"/>
            </a:xfrm>
          </p:grpSpPr>
          <p:sp>
            <p:nvSpPr>
              <p:cNvPr id="49" name="Прямоугольник 48"/>
              <p:cNvSpPr/>
              <p:nvPr/>
            </p:nvSpPr>
            <p:spPr>
              <a:xfrm>
                <a:off x="2555777" y="3138610"/>
                <a:ext cx="1800198" cy="1586533"/>
              </a:xfrm>
              <a:prstGeom prst="rect">
                <a:avLst/>
              </a:prstGeom>
              <a:solidFill>
                <a:schemeClr val="bg1"/>
              </a:solidFill>
              <a:ln w="28575" cmpd="thickThin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pic>
            <p:nvPicPr>
              <p:cNvPr id="50" name="Рисунок 49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59832" y="3916111"/>
                <a:ext cx="944352" cy="733446"/>
              </a:xfrm>
              <a:prstGeom prst="rect">
                <a:avLst/>
              </a:prstGeom>
            </p:spPr>
          </p:pic>
        </p:grpSp>
        <p:sp>
          <p:nvSpPr>
            <p:cNvPr id="48" name="Прямоугольник 47"/>
            <p:cNvSpPr/>
            <p:nvPr/>
          </p:nvSpPr>
          <p:spPr>
            <a:xfrm>
              <a:off x="458578" y="4339260"/>
              <a:ext cx="2119048" cy="65274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  белка</a:t>
              </a:r>
              <a:endPara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71" name="Группа 70"/>
          <p:cNvGrpSpPr/>
          <p:nvPr/>
        </p:nvGrpSpPr>
        <p:grpSpPr>
          <a:xfrm>
            <a:off x="2696301" y="2593216"/>
            <a:ext cx="2123881" cy="2550097"/>
            <a:chOff x="7275605" y="2429401"/>
            <a:chExt cx="2123881" cy="2550097"/>
          </a:xfrm>
        </p:grpSpPr>
        <p:grpSp>
          <p:nvGrpSpPr>
            <p:cNvPr id="72" name="Группа 71"/>
            <p:cNvGrpSpPr/>
            <p:nvPr/>
          </p:nvGrpSpPr>
          <p:grpSpPr>
            <a:xfrm>
              <a:off x="7275605" y="2429401"/>
              <a:ext cx="2123880" cy="1904987"/>
              <a:chOff x="2105065" y="3117748"/>
              <a:chExt cx="1513049" cy="1463379"/>
            </a:xfrm>
          </p:grpSpPr>
          <p:sp>
            <p:nvSpPr>
              <p:cNvPr id="74" name="Прямоугольник 73"/>
              <p:cNvSpPr/>
              <p:nvPr/>
            </p:nvSpPr>
            <p:spPr>
              <a:xfrm>
                <a:off x="2105065" y="3117748"/>
                <a:ext cx="1513049" cy="1463379"/>
              </a:xfrm>
              <a:prstGeom prst="rect">
                <a:avLst/>
              </a:prstGeom>
              <a:solidFill>
                <a:schemeClr val="bg1"/>
              </a:solidFill>
              <a:ln w="28575" cmpd="thickThin"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pic>
            <p:nvPicPr>
              <p:cNvPr id="75" name="Рисунок 74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31309" y="3635969"/>
                <a:ext cx="993568" cy="864095"/>
              </a:xfrm>
              <a:prstGeom prst="rect">
                <a:avLst/>
              </a:prstGeom>
            </p:spPr>
          </p:pic>
        </p:grpSp>
        <p:sp>
          <p:nvSpPr>
            <p:cNvPr id="73" name="Прямоугольник 72"/>
            <p:cNvSpPr/>
            <p:nvPr/>
          </p:nvSpPr>
          <p:spPr>
            <a:xfrm>
              <a:off x="7275605" y="4326752"/>
              <a:ext cx="2123881" cy="65274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   волк</a:t>
              </a:r>
              <a:endPara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76" name="Группа 75"/>
          <p:cNvGrpSpPr/>
          <p:nvPr/>
        </p:nvGrpSpPr>
        <p:grpSpPr>
          <a:xfrm>
            <a:off x="9690828" y="2590516"/>
            <a:ext cx="2111175" cy="2555497"/>
            <a:chOff x="357916" y="2416889"/>
            <a:chExt cx="2111175" cy="2555497"/>
          </a:xfrm>
        </p:grpSpPr>
        <p:grpSp>
          <p:nvGrpSpPr>
            <p:cNvPr id="77" name="Группа 76"/>
            <p:cNvGrpSpPr/>
            <p:nvPr/>
          </p:nvGrpSpPr>
          <p:grpSpPr>
            <a:xfrm>
              <a:off x="361999" y="2416889"/>
              <a:ext cx="2107092" cy="1924182"/>
              <a:chOff x="6588224" y="3142902"/>
              <a:chExt cx="1800198" cy="1632866"/>
            </a:xfrm>
          </p:grpSpPr>
          <p:sp>
            <p:nvSpPr>
              <p:cNvPr id="79" name="Прямоугольник 78"/>
              <p:cNvSpPr/>
              <p:nvPr/>
            </p:nvSpPr>
            <p:spPr>
              <a:xfrm>
                <a:off x="6588224" y="3142902"/>
                <a:ext cx="1800198" cy="1632866"/>
              </a:xfrm>
              <a:prstGeom prst="rect">
                <a:avLst/>
              </a:prstGeom>
              <a:solidFill>
                <a:schemeClr val="bg1"/>
              </a:solidFill>
              <a:ln w="28575" cmpd="thickThin"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pic>
            <p:nvPicPr>
              <p:cNvPr id="80" name="Рисунок 79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15655" y="4088535"/>
                <a:ext cx="795318" cy="581851"/>
              </a:xfrm>
              <a:prstGeom prst="rect">
                <a:avLst/>
              </a:prstGeom>
            </p:spPr>
          </p:pic>
        </p:grpSp>
        <p:sp>
          <p:nvSpPr>
            <p:cNvPr id="78" name="Прямоугольник 77"/>
            <p:cNvSpPr/>
            <p:nvPr/>
          </p:nvSpPr>
          <p:spPr>
            <a:xfrm>
              <a:off x="357916" y="4319640"/>
              <a:ext cx="2104379" cy="65274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      ёж</a:t>
              </a:r>
              <a:endPara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542" y="1544073"/>
            <a:ext cx="649170" cy="505815"/>
          </a:xfrm>
          <a:prstGeom prst="rect">
            <a:avLst/>
          </a:prstGeom>
        </p:spPr>
      </p:pic>
      <p:sp>
        <p:nvSpPr>
          <p:cNvPr id="32" name="СТАРТ4">
            <a:hlinkClick r:id="rId8" action="ppaction://hlinksldjump"/>
          </p:cNvPr>
          <p:cNvSpPr/>
          <p:nvPr/>
        </p:nvSpPr>
        <p:spPr>
          <a:xfrm>
            <a:off x="3724508" y="5272506"/>
            <a:ext cx="5515363" cy="68583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ВОЗВРАТ НА НАЧАЛО ТЕСТА</a:t>
            </a:r>
            <a:endParaRPr lang="ru-RU" sz="2400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1122616" y="4592611"/>
            <a:ext cx="538449" cy="45545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6445899" y="4592611"/>
            <a:ext cx="538449" cy="45545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4173907" y="4592611"/>
            <a:ext cx="538449" cy="45545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1857671" y="4592611"/>
            <a:ext cx="538449" cy="45545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0" name="Группа 39"/>
          <p:cNvGrpSpPr/>
          <p:nvPr/>
        </p:nvGrpSpPr>
        <p:grpSpPr>
          <a:xfrm>
            <a:off x="7248456" y="2574326"/>
            <a:ext cx="2282663" cy="2565800"/>
            <a:chOff x="555839" y="3735881"/>
            <a:chExt cx="2282663" cy="2565800"/>
          </a:xfrm>
        </p:grpSpPr>
        <p:grpSp>
          <p:nvGrpSpPr>
            <p:cNvPr id="51" name="Группа 50"/>
            <p:cNvGrpSpPr/>
            <p:nvPr/>
          </p:nvGrpSpPr>
          <p:grpSpPr>
            <a:xfrm>
              <a:off x="555839" y="3735881"/>
              <a:ext cx="2282663" cy="1911669"/>
              <a:chOff x="5414286" y="3117748"/>
              <a:chExt cx="1649762" cy="1463379"/>
            </a:xfrm>
          </p:grpSpPr>
          <p:sp>
            <p:nvSpPr>
              <p:cNvPr id="53" name="Прямоугольник 52"/>
              <p:cNvSpPr/>
              <p:nvPr/>
            </p:nvSpPr>
            <p:spPr>
              <a:xfrm>
                <a:off x="5414286" y="3117748"/>
                <a:ext cx="1649762" cy="1463379"/>
              </a:xfrm>
              <a:prstGeom prst="rect">
                <a:avLst/>
              </a:prstGeom>
              <a:solidFill>
                <a:schemeClr val="bg1"/>
              </a:solidFill>
              <a:ln w="28575" cmpd="thickThin"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pic>
            <p:nvPicPr>
              <p:cNvPr id="54" name="Рисунок 53"/>
              <p:cNvPicPr>
                <a:picLocks noChangeAspect="1"/>
              </p:cNvPicPr>
              <p:nvPr/>
            </p:nvPicPr>
            <p:blipFill>
              <a:blip r:embed="rId9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rightnessContrast bright="-2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13532" y="3588662"/>
                <a:ext cx="1364078" cy="921006"/>
              </a:xfrm>
              <a:prstGeom prst="rect">
                <a:avLst/>
              </a:prstGeom>
            </p:spPr>
          </p:pic>
        </p:grpSp>
        <p:sp>
          <p:nvSpPr>
            <p:cNvPr id="52" name="Прямоугольник 51"/>
            <p:cNvSpPr/>
            <p:nvPr/>
          </p:nvSpPr>
          <p:spPr>
            <a:xfrm>
              <a:off x="555839" y="5648935"/>
              <a:ext cx="2282662" cy="65274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медведь</a:t>
              </a:r>
              <a:endPara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sp>
        <p:nvSpPr>
          <p:cNvPr id="35" name="Прямоугольник 34"/>
          <p:cNvSpPr/>
          <p:nvPr/>
        </p:nvSpPr>
        <p:spPr>
          <a:xfrm>
            <a:off x="8880119" y="4592611"/>
            <a:ext cx="538449" cy="45545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5" name="Рисунок 5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478" y="4493267"/>
            <a:ext cx="591789" cy="552337"/>
          </a:xfrm>
          <a:prstGeom prst="rect">
            <a:avLst/>
          </a:prstGeom>
        </p:spPr>
      </p:pic>
      <p:pic>
        <p:nvPicPr>
          <p:cNvPr id="56" name="Рисунок 5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776" y="4467715"/>
            <a:ext cx="591789" cy="55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542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642178" y="50675"/>
            <a:ext cx="690766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0">
                  <a:noFill/>
                </a:ln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Как люди узнают</a:t>
            </a:r>
            <a:br>
              <a:rPr lang="ru-RU" sz="4000" b="1" dirty="0" smtClean="0">
                <a:ln w="19050">
                  <a:noFill/>
                </a:ln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ru-RU" sz="4000" b="1" dirty="0" smtClean="0">
                <a:ln w="19050">
                  <a:noFill/>
                </a:ln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 о повадках животных</a:t>
            </a:r>
            <a:endParaRPr lang="ru-RU" sz="4000" b="1" cap="none" spc="0" dirty="0">
              <a:ln w="19050">
                <a:noFill/>
              </a:ln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044" y="313130"/>
            <a:ext cx="1891173" cy="2734444"/>
          </a:xfrm>
          <a:prstGeom prst="rect">
            <a:avLst/>
          </a:prstGeom>
        </p:spPr>
      </p:pic>
      <p:grpSp>
        <p:nvGrpSpPr>
          <p:cNvPr id="22" name="Группа 21"/>
          <p:cNvGrpSpPr/>
          <p:nvPr/>
        </p:nvGrpSpPr>
        <p:grpSpPr>
          <a:xfrm>
            <a:off x="2059226" y="1695337"/>
            <a:ext cx="2082758" cy="2059959"/>
            <a:chOff x="2059226" y="1695337"/>
            <a:chExt cx="2082758" cy="2059959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2059226" y="3330244"/>
              <a:ext cx="2082758" cy="42505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dirty="0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книги</a:t>
              </a:r>
              <a:endParaRPr lang="ru-RU" sz="2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grpSp>
          <p:nvGrpSpPr>
            <p:cNvPr id="21" name="Группа 20"/>
            <p:cNvGrpSpPr/>
            <p:nvPr/>
          </p:nvGrpSpPr>
          <p:grpSpPr>
            <a:xfrm>
              <a:off x="2488365" y="1695337"/>
              <a:ext cx="1435032" cy="1713684"/>
              <a:chOff x="2370115" y="2351352"/>
              <a:chExt cx="1435032" cy="1713684"/>
            </a:xfrm>
          </p:grpSpPr>
          <p:pic>
            <p:nvPicPr>
              <p:cNvPr id="9" name="Рисунок 8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70115" y="2712799"/>
                <a:ext cx="1352237" cy="1352237"/>
              </a:xfrm>
              <a:prstGeom prst="rect">
                <a:avLst/>
              </a:prstGeom>
            </p:spPr>
          </p:pic>
          <p:pic>
            <p:nvPicPr>
              <p:cNvPr id="15" name="Рисунок 14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52910" y="2351352"/>
                <a:ext cx="1352237" cy="1352237"/>
              </a:xfrm>
              <a:prstGeom prst="rect">
                <a:avLst/>
              </a:prstGeom>
            </p:spPr>
          </p:pic>
        </p:grpSp>
      </p:grpSp>
      <p:grpSp>
        <p:nvGrpSpPr>
          <p:cNvPr id="23" name="Группа 22"/>
          <p:cNvGrpSpPr/>
          <p:nvPr/>
        </p:nvGrpSpPr>
        <p:grpSpPr>
          <a:xfrm>
            <a:off x="5075077" y="1547732"/>
            <a:ext cx="2230079" cy="2207564"/>
            <a:chOff x="5075077" y="1547732"/>
            <a:chExt cx="2230079" cy="2207564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5077" y="1547732"/>
              <a:ext cx="2230079" cy="1784063"/>
            </a:xfrm>
            <a:prstGeom prst="rect">
              <a:avLst/>
            </a:prstGeom>
          </p:spPr>
        </p:pic>
        <p:sp>
          <p:nvSpPr>
            <p:cNvPr id="16" name="Прямоугольник 15"/>
            <p:cNvSpPr/>
            <p:nvPr/>
          </p:nvSpPr>
          <p:spPr>
            <a:xfrm>
              <a:off x="5176979" y="3330244"/>
              <a:ext cx="2075597" cy="42505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dirty="0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телевизор</a:t>
              </a:r>
              <a:endParaRPr lang="ru-RU" sz="2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7989078" y="1862936"/>
            <a:ext cx="2381250" cy="1892360"/>
            <a:chOff x="7989078" y="1862936"/>
            <a:chExt cx="2381250" cy="1892360"/>
          </a:xfrm>
        </p:grpSpPr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9078" y="1862936"/>
              <a:ext cx="2381250" cy="1543050"/>
            </a:xfrm>
            <a:prstGeom prst="rect">
              <a:avLst/>
            </a:prstGeom>
          </p:spPr>
        </p:pic>
        <p:sp>
          <p:nvSpPr>
            <p:cNvPr id="17" name="Прямоугольник 16"/>
            <p:cNvSpPr/>
            <p:nvPr/>
          </p:nvSpPr>
          <p:spPr>
            <a:xfrm>
              <a:off x="8287570" y="3330244"/>
              <a:ext cx="2082758" cy="42505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dirty="0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интернет</a:t>
              </a:r>
              <a:endParaRPr lang="ru-RU" sz="2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6678728" y="3943787"/>
            <a:ext cx="4058098" cy="2209115"/>
            <a:chOff x="6678728" y="3943787"/>
            <a:chExt cx="4058098" cy="2209115"/>
          </a:xfrm>
        </p:grpSpPr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6749" y="3943787"/>
              <a:ext cx="915190" cy="1794490"/>
            </a:xfrm>
            <a:prstGeom prst="rect">
              <a:avLst/>
            </a:prstGeom>
          </p:spPr>
        </p:pic>
        <p:sp>
          <p:nvSpPr>
            <p:cNvPr id="18" name="Прямоугольник 17"/>
            <p:cNvSpPr/>
            <p:nvPr/>
          </p:nvSpPr>
          <p:spPr>
            <a:xfrm>
              <a:off x="6678728" y="5727850"/>
              <a:ext cx="4058098" cy="42505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dirty="0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наблюдения учёных</a:t>
              </a:r>
              <a:endParaRPr lang="ru-RU" sz="2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1856599" y="3978117"/>
            <a:ext cx="4049455" cy="2174785"/>
            <a:chOff x="1856599" y="3978117"/>
            <a:chExt cx="4049455" cy="2174785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50000"/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87071" y="3978117"/>
              <a:ext cx="2066266" cy="1728641"/>
            </a:xfrm>
            <a:prstGeom prst="rect">
              <a:avLst/>
            </a:prstGeom>
          </p:spPr>
        </p:pic>
        <p:sp>
          <p:nvSpPr>
            <p:cNvPr id="19" name="Прямоугольник 18"/>
            <p:cNvSpPr/>
            <p:nvPr/>
          </p:nvSpPr>
          <p:spPr>
            <a:xfrm>
              <a:off x="1856599" y="5727850"/>
              <a:ext cx="4049455" cy="42505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dirty="0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жизненный опыт</a:t>
              </a:r>
              <a:endParaRPr lang="ru-RU" sz="2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sp>
        <p:nvSpPr>
          <p:cNvPr id="20" name="Управляющая кнопка: далее 19">
            <a:hlinkClick r:id="" action="ppaction://hlinkshowjump?jump=nextslide" highlightClick="1"/>
          </p:cNvPr>
          <p:cNvSpPr/>
          <p:nvPr/>
        </p:nvSpPr>
        <p:spPr>
          <a:xfrm>
            <a:off x="11293642" y="6434667"/>
            <a:ext cx="898358" cy="448302"/>
          </a:xfrm>
          <a:prstGeom prst="actionButtonForwardNex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276096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физминутка_заяцИрина_Лосева6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656669" y="1966094"/>
            <a:ext cx="5200650" cy="3429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194688" y="50675"/>
            <a:ext cx="380264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err="1" smtClean="0">
                <a:ln w="19050">
                  <a:noFill/>
                </a:ln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Физминутка</a:t>
            </a:r>
            <a:endParaRPr lang="ru-RU" sz="4000" b="1" cap="none" spc="0" dirty="0">
              <a:ln w="19050">
                <a:noFill/>
              </a:ln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9907" r="1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10999" y="2663655"/>
            <a:ext cx="1730486" cy="258764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961535" y="816070"/>
            <a:ext cx="9335730" cy="954107"/>
          </a:xfrm>
          <a:prstGeom prst="rect">
            <a:avLst/>
          </a:prstGeom>
          <a:noFill/>
          <a:ln w="28575"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Какое дикое животное сфотографировал пёс Шарик, когда ему подарили фоторужьё?</a:t>
            </a:r>
            <a:endParaRPr lang="ru-RU" sz="2800" b="0" cap="none" spc="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8" name="фото с зайцем"/>
          <p:cNvGrpSpPr/>
          <p:nvPr/>
        </p:nvGrpSpPr>
        <p:grpSpPr>
          <a:xfrm>
            <a:off x="6504041" y="2109892"/>
            <a:ext cx="2168013" cy="3141406"/>
            <a:chOff x="5117693" y="3200400"/>
            <a:chExt cx="2168013" cy="3141406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0254"/>
            <a:stretch/>
          </p:blipFill>
          <p:spPr>
            <a:xfrm rot="16200000">
              <a:off x="4630997" y="3687096"/>
              <a:ext cx="3141406" cy="2168013"/>
            </a:xfrm>
            <a:prstGeom prst="rect">
              <a:avLst/>
            </a:prstGeom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</p:pic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44399" y="3339624"/>
              <a:ext cx="1914602" cy="2862956"/>
            </a:xfrm>
            <a:prstGeom prst="rect">
              <a:avLst/>
            </a:prstGeom>
          </p:spPr>
        </p:pic>
      </p:grpSp>
      <p:grpSp>
        <p:nvGrpSpPr>
          <p:cNvPr id="14" name="неизвестное фото"/>
          <p:cNvGrpSpPr/>
          <p:nvPr/>
        </p:nvGrpSpPr>
        <p:grpSpPr>
          <a:xfrm>
            <a:off x="6504041" y="2133968"/>
            <a:ext cx="2168013" cy="3141406"/>
            <a:chOff x="6656441" y="2262292"/>
            <a:chExt cx="2168013" cy="3141406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0254"/>
            <a:stretch/>
          </p:blipFill>
          <p:spPr>
            <a:xfrm rot="16200000">
              <a:off x="6169745" y="2748988"/>
              <a:ext cx="3141406" cy="2168013"/>
            </a:xfrm>
            <a:prstGeom prst="rect">
              <a:avLst/>
            </a:prstGeom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</p:pic>
        <p:sp>
          <p:nvSpPr>
            <p:cNvPr id="12" name="Прямоугольник 11"/>
            <p:cNvSpPr/>
            <p:nvPr/>
          </p:nvSpPr>
          <p:spPr>
            <a:xfrm>
              <a:off x="6784258" y="2389239"/>
              <a:ext cx="1887797" cy="286205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800" b="1" dirty="0">
                  <a:ln w="0"/>
                  <a:solidFill>
                    <a:srgbClr val="FF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Verdana" panose="020B0604030504040204" pitchFamily="34" charset="0"/>
                  <a:ea typeface="Verdana" panose="020B0604030504040204" pitchFamily="34" charset="0"/>
                </a:rPr>
                <a:t>?</a:t>
              </a:r>
            </a:p>
            <a:p>
              <a:pPr algn="ctr"/>
              <a:endParaRPr lang="ru-RU" dirty="0"/>
            </a:p>
          </p:txBody>
        </p:sp>
      </p:grpSp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11293642" y="6434667"/>
            <a:ext cx="898358" cy="448302"/>
          </a:xfrm>
          <a:prstGeom prst="actionButtonForwardNex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618465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 fullScrn="1">
              <p:cMediaNode vol="80000" showWhenStopped="0">
                <p:cTn id="10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0084" y="50675"/>
            <a:ext cx="915186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0">
                  <a:noFill/>
                </a:ln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Особенности обитания</a:t>
            </a:r>
            <a:br>
              <a:rPr lang="ru-RU" sz="4000" b="1" dirty="0" smtClean="0">
                <a:ln w="19050">
                  <a:noFill/>
                </a:ln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ru-RU" sz="4000" b="1" dirty="0" smtClean="0">
                <a:ln w="19050">
                  <a:noFill/>
                </a:ln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 диких и домашних животных</a:t>
            </a:r>
            <a:endParaRPr lang="ru-RU" sz="4000" b="1" cap="none" spc="0" dirty="0">
              <a:ln w="19050">
                <a:noFill/>
              </a:ln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10594" y="1691640"/>
            <a:ext cx="4434839" cy="44429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chemeClr val="accent2">
                <a:lumMod val="75000"/>
              </a:schemeClr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6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Каждый ребёнок знает, что жизнь диких и домашних животных отличается: дикие животные живут в лесу, домашние – проживают рядом с человеком.  </a:t>
            </a:r>
          </a:p>
          <a:p>
            <a:pPr algn="just"/>
            <a:endParaRPr lang="ru-RU" sz="2600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6298069" y="1691640"/>
            <a:ext cx="4434839" cy="4473186"/>
            <a:chOff x="6298069" y="1691640"/>
            <a:chExt cx="4434839" cy="4473186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6298069" y="1691640"/>
              <a:ext cx="4434839" cy="4473186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57150">
              <a:solidFill>
                <a:schemeClr val="accent2">
                  <a:lumMod val="75000"/>
                </a:schemeClr>
              </a:solidFill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ru-RU" sz="2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38242" y="3991098"/>
              <a:ext cx="2461014" cy="1710551"/>
            </a:xfrm>
            <a:prstGeom prst="rect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</p:pic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34953" y="2121784"/>
              <a:ext cx="2461014" cy="1710551"/>
            </a:xfrm>
            <a:prstGeom prst="rect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</p:pic>
      </p:grpSp>
      <p:sp>
        <p:nvSpPr>
          <p:cNvPr id="17" name="Прямоугольник 16"/>
          <p:cNvSpPr/>
          <p:nvPr/>
        </p:nvSpPr>
        <p:spPr>
          <a:xfrm>
            <a:off x="1722120" y="1683075"/>
            <a:ext cx="4434839" cy="44731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chemeClr val="accent2">
                <a:lumMod val="75000"/>
              </a:schemeClr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6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Но с наступлением осени в организме диких и домашних животных </a:t>
            </a:r>
            <a:r>
              <a:rPr lang="ru-RU" sz="2600" b="1" dirty="0" err="1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проис</a:t>
            </a:r>
            <a:r>
              <a:rPr lang="ru-RU" sz="26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-ходят изменения: у них начинается линька, под шерстью появляется пух. А некоторые дикие животные меняют и цвет шубки.</a:t>
            </a:r>
            <a:endParaRPr lang="ru-RU" sz="2600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6298069" y="1683075"/>
            <a:ext cx="4434839" cy="4473186"/>
            <a:chOff x="6298069" y="1691640"/>
            <a:chExt cx="4434839" cy="4473186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6298069" y="1691640"/>
              <a:ext cx="4434839" cy="4473186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57150">
              <a:solidFill>
                <a:schemeClr val="accent2">
                  <a:lumMod val="75000"/>
                </a:schemeClr>
              </a:solidFill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ru-RU" sz="2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37203" y="3993861"/>
              <a:ext cx="2026782" cy="1392744"/>
            </a:xfrm>
            <a:prstGeom prst="rect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</p:pic>
        <p:pic>
          <p:nvPicPr>
            <p:cNvPr id="21" name="Рисунок 2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52305" y="1822896"/>
              <a:ext cx="2011680" cy="1392744"/>
            </a:xfrm>
            <a:prstGeom prst="rect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</p:pic>
        <p:pic>
          <p:nvPicPr>
            <p:cNvPr id="22" name="Рисунок 2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72501" y="2187650"/>
              <a:ext cx="2011680" cy="1392744"/>
            </a:xfrm>
            <a:prstGeom prst="rect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</p:pic>
        <p:pic>
          <p:nvPicPr>
            <p:cNvPr id="23" name="Рисунок 2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72639" y="4170365"/>
              <a:ext cx="2026782" cy="1404489"/>
            </a:xfrm>
            <a:prstGeom prst="rect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</p:pic>
      </p:grpSp>
      <p:sp>
        <p:nvSpPr>
          <p:cNvPr id="26" name="Прямоугольник 25"/>
          <p:cNvSpPr/>
          <p:nvPr/>
        </p:nvSpPr>
        <p:spPr>
          <a:xfrm>
            <a:off x="1722120" y="1683075"/>
            <a:ext cx="4434839" cy="44731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chemeClr val="accent2">
                <a:lumMod val="75000"/>
              </a:schemeClr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6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Лесные звери осенью </a:t>
            </a:r>
            <a:r>
              <a:rPr lang="ru-RU" sz="2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начинают часто </a:t>
            </a:r>
            <a:r>
              <a:rPr lang="ru-RU" sz="26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пи-</a:t>
            </a:r>
            <a:r>
              <a:rPr lang="ru-RU" sz="2600" b="1" dirty="0" err="1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таться</a:t>
            </a:r>
            <a:r>
              <a:rPr lang="ru-RU" sz="2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:</a:t>
            </a:r>
            <a:r>
              <a:rPr lang="ru-RU" sz="26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RU" sz="2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им </a:t>
            </a:r>
            <a:r>
              <a:rPr lang="ru-RU" sz="2600" b="1" dirty="0" err="1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необхо-димо</a:t>
            </a:r>
            <a:r>
              <a:rPr lang="ru-RU" sz="26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RU" sz="2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накопить запас </a:t>
            </a:r>
            <a:r>
              <a:rPr lang="ru-RU" sz="26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жира</a:t>
            </a:r>
            <a:r>
              <a:rPr lang="ru-RU" sz="2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который поможет им выжить в суровые морозы</a:t>
            </a:r>
            <a:r>
              <a:rPr lang="ru-RU" sz="26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  <a:r>
              <a:rPr lang="ru-RU" sz="2800" dirty="0"/>
              <a:t> </a:t>
            </a:r>
            <a:r>
              <a:rPr lang="ru-RU" sz="26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Белки и мыши запасают пищу впрок. Звери готовят убежища. Некоторые  </a:t>
            </a:r>
            <a:endParaRPr lang="ru-RU" sz="2600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27" name="Группа 26"/>
          <p:cNvGrpSpPr/>
          <p:nvPr/>
        </p:nvGrpSpPr>
        <p:grpSpPr>
          <a:xfrm>
            <a:off x="6298069" y="1683075"/>
            <a:ext cx="4434839" cy="4473186"/>
            <a:chOff x="6298069" y="1691640"/>
            <a:chExt cx="4434839" cy="4473186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6298069" y="1691640"/>
              <a:ext cx="4434839" cy="4473186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57150">
              <a:solidFill>
                <a:schemeClr val="accent2">
                  <a:lumMod val="75000"/>
                </a:schemeClr>
              </a:solidFill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ru-RU" sz="2600" b="1" dirty="0" smtClean="0">
                  <a:solidFill>
                    <a:srgbClr val="C00000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животные залегают в спячку. Домашние звери тоже много едят.</a:t>
              </a:r>
            </a:p>
            <a:p>
              <a:pPr algn="just"/>
              <a:endParaRPr lang="ru-RU" sz="2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  <a:p>
              <a:pPr algn="just"/>
              <a:endParaRPr lang="ru-RU" sz="26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  <a:p>
              <a:pPr algn="just"/>
              <a:endParaRPr lang="ru-RU" sz="2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  <a:p>
              <a:pPr algn="just"/>
              <a:endParaRPr lang="ru-RU" sz="26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  <a:p>
              <a:pPr algn="just"/>
              <a:endParaRPr lang="ru-RU" sz="2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  <a:p>
              <a:pPr algn="just"/>
              <a:endParaRPr lang="ru-RU" sz="26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  <a:p>
              <a:pPr algn="just"/>
              <a:endParaRPr lang="ru-RU" sz="2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pic>
          <p:nvPicPr>
            <p:cNvPr id="29" name="Рисунок 28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58425" y="3123707"/>
              <a:ext cx="2190549" cy="1452217"/>
            </a:xfrm>
            <a:prstGeom prst="rect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</p:pic>
        <p:pic>
          <p:nvPicPr>
            <p:cNvPr id="30" name="Рисунок 29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23008" y="4415164"/>
              <a:ext cx="2286000" cy="1529966"/>
            </a:xfrm>
            <a:prstGeom prst="rect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</p:pic>
      </p:grpSp>
      <p:sp>
        <p:nvSpPr>
          <p:cNvPr id="31" name="Прямоугольник 30"/>
          <p:cNvSpPr/>
          <p:nvPr/>
        </p:nvSpPr>
        <p:spPr>
          <a:xfrm>
            <a:off x="1733646" y="1680091"/>
            <a:ext cx="4434839" cy="44731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chemeClr val="accent2">
                <a:lumMod val="75000"/>
              </a:schemeClr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В отличие от домашних </a:t>
            </a:r>
            <a:r>
              <a:rPr lang="ru-RU" sz="26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видов, </a:t>
            </a:r>
            <a:r>
              <a:rPr lang="ru-RU" sz="2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о </a:t>
            </a:r>
            <a:r>
              <a:rPr lang="ru-RU" sz="26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диких животных </a:t>
            </a:r>
            <a:r>
              <a:rPr lang="ru-RU" sz="2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никто не заботится. Они сами добывают себе </a:t>
            </a:r>
            <a:r>
              <a:rPr lang="ru-RU" sz="26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еду, защищают </a:t>
            </a:r>
            <a:r>
              <a:rPr lang="ru-RU" sz="2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себя, выводят потомство и растят его</a:t>
            </a:r>
            <a:r>
              <a:rPr lang="ru-RU" sz="26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. О домашних животных заботится человек. </a:t>
            </a:r>
            <a:endParaRPr lang="ru-RU" sz="2600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32" name="Группа 31"/>
          <p:cNvGrpSpPr/>
          <p:nvPr/>
        </p:nvGrpSpPr>
        <p:grpSpPr>
          <a:xfrm>
            <a:off x="6309595" y="1680091"/>
            <a:ext cx="4434839" cy="4473186"/>
            <a:chOff x="6298069" y="1691640"/>
            <a:chExt cx="4434839" cy="4473186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6298069" y="1691640"/>
              <a:ext cx="4434839" cy="4473186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57150">
              <a:solidFill>
                <a:schemeClr val="accent2">
                  <a:lumMod val="75000"/>
                </a:schemeClr>
              </a:solidFill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ru-RU" sz="2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  <a:p>
              <a:pPr algn="just"/>
              <a:endParaRPr lang="ru-RU" sz="26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  <a:p>
              <a:pPr algn="just"/>
              <a:endParaRPr lang="ru-RU" sz="2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  <a:p>
              <a:pPr algn="just"/>
              <a:endParaRPr lang="ru-RU" sz="26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  <a:p>
              <a:pPr algn="just"/>
              <a:endParaRPr lang="ru-RU" sz="2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  <a:p>
              <a:pPr algn="just"/>
              <a:endParaRPr lang="ru-RU" sz="26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  <a:p>
              <a:pPr algn="just"/>
              <a:endParaRPr lang="ru-RU" sz="2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pic>
          <p:nvPicPr>
            <p:cNvPr id="34" name="Рисунок 33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53747" y="1868616"/>
              <a:ext cx="3268076" cy="1911207"/>
            </a:xfrm>
            <a:prstGeom prst="rect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</p:pic>
        <p:pic>
          <p:nvPicPr>
            <p:cNvPr id="35" name="Рисунок 34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26711" y="3956799"/>
              <a:ext cx="3306274" cy="1966917"/>
            </a:xfrm>
            <a:prstGeom prst="rect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</p:pic>
      </p:grpSp>
      <p:sp>
        <p:nvSpPr>
          <p:cNvPr id="6" name="стрелка"/>
          <p:cNvSpPr/>
          <p:nvPr/>
        </p:nvSpPr>
        <p:spPr>
          <a:xfrm rot="5400000">
            <a:off x="9532580" y="3657881"/>
            <a:ext cx="3962400" cy="472360"/>
          </a:xfrm>
          <a:prstGeom prst="triangl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133" y="2355290"/>
            <a:ext cx="1891173" cy="2734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338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2" grpId="0" animBg="1"/>
      <p:bldP spid="17" grpId="0" animBg="1"/>
      <p:bldP spid="17" grpId="1" animBg="1"/>
      <p:bldP spid="26" grpId="0" animBg="1"/>
      <p:bldP spid="26" grpId="1" animBg="1"/>
      <p:bldP spid="31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1364" y="50675"/>
            <a:ext cx="904927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0">
                  <a:noFill/>
                </a:ln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Дикие и домашние животные</a:t>
            </a:r>
            <a:endParaRPr lang="ru-RU" sz="4000" b="1" cap="none" spc="0" dirty="0">
              <a:ln w="19050">
                <a:noFill/>
              </a:ln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6981" y="646969"/>
            <a:ext cx="11872451" cy="523220"/>
          </a:xfrm>
          <a:prstGeom prst="rect">
            <a:avLst/>
          </a:prstGeom>
          <a:noFill/>
          <a:ln w="28575"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Сравнение </a:t>
            </a:r>
            <a:endParaRPr lang="ru-RU" sz="2800" b="0" cap="none" spc="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1933890"/>
              </p:ext>
            </p:extLst>
          </p:nvPr>
        </p:nvGraphicFramePr>
        <p:xfrm>
          <a:off x="594868" y="1141465"/>
          <a:ext cx="11307080" cy="5646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6474">
                  <a:extLst>
                    <a:ext uri="{9D8B030D-6E8A-4147-A177-3AD203B41FA5}">
                      <a16:colId xmlns:a16="http://schemas.microsoft.com/office/drawing/2014/main" val="2757237808"/>
                    </a:ext>
                  </a:extLst>
                </a:gridCol>
                <a:gridCol w="5560606">
                  <a:extLst>
                    <a:ext uri="{9D8B030D-6E8A-4147-A177-3AD203B41FA5}">
                      <a16:colId xmlns:a16="http://schemas.microsoft.com/office/drawing/2014/main" val="2530115793"/>
                    </a:ext>
                  </a:extLst>
                </a:gridCol>
              </a:tblGrid>
              <a:tr h="439142"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rgbClr val="00206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rgbClr val="00206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9892164"/>
                  </a:ext>
                </a:extLst>
              </a:tr>
              <a:tr h="439142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1. Где живут животные?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28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0797772"/>
                  </a:ext>
                </a:extLst>
              </a:tr>
              <a:tr h="439142"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91081286"/>
                  </a:ext>
                </a:extLst>
              </a:tr>
              <a:tr h="584096"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2. Как организм животных</a:t>
                      </a:r>
                      <a:r>
                        <a:rPr lang="ru-RU" sz="2400" b="1" baseline="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готовится к осени?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28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706203"/>
                  </a:ext>
                </a:extLst>
              </a:tr>
              <a:tr h="439142">
                <a:tc gridSpan="2">
                  <a:txBody>
                    <a:bodyPr/>
                    <a:lstStyle/>
                    <a:p>
                      <a:endParaRPr lang="ru-RU" sz="2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28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1860802"/>
                  </a:ext>
                </a:extLst>
              </a:tr>
              <a:tr h="43914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3. Как животные готовятся к осени?</a:t>
                      </a:r>
                      <a:endParaRPr lang="ru-RU" sz="2400" b="1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28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4199949"/>
                  </a:ext>
                </a:extLst>
              </a:tr>
              <a:tr h="682359">
                <a:tc>
                  <a:txBody>
                    <a:bodyPr/>
                    <a:lstStyle/>
                    <a:p>
                      <a:endParaRPr lang="ru-RU" sz="2400" b="1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 smtClean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1769093"/>
                  </a:ext>
                </a:extLst>
              </a:tr>
              <a:tr h="43914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4. Кто заботится о животных?</a:t>
                      </a:r>
                      <a:endParaRPr lang="ru-RU" sz="2400" b="1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28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2041958"/>
                  </a:ext>
                </a:extLst>
              </a:tr>
              <a:tr h="606159">
                <a:tc>
                  <a:txBody>
                    <a:bodyPr/>
                    <a:lstStyle/>
                    <a:p>
                      <a:endParaRPr lang="ru-RU" sz="2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9767265"/>
                  </a:ext>
                </a:extLst>
              </a:tr>
              <a:tr h="43914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5. Как животные добывают пищу?</a:t>
                      </a:r>
                      <a:endParaRPr lang="ru-RU" sz="2400" b="1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2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8725503"/>
                  </a:ext>
                </a:extLst>
              </a:tr>
              <a:tr h="573722">
                <a:tc>
                  <a:txBody>
                    <a:bodyPr/>
                    <a:lstStyle/>
                    <a:p>
                      <a:endParaRPr lang="ru-RU" sz="2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7031234"/>
                  </a:ext>
                </a:extLst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2643469" y="2013390"/>
            <a:ext cx="1359668" cy="52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в </a:t>
            </a:r>
            <a:r>
              <a:rPr lang="ru-RU" sz="2400" b="1" cap="none" spc="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лесу</a:t>
            </a:r>
            <a:endParaRPr lang="ru-RU" sz="2800" b="1" cap="none" spc="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389733" y="2013390"/>
            <a:ext cx="3656810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рядом с человеком</a:t>
            </a:r>
            <a:endParaRPr lang="ru-RU" sz="2400" b="1" cap="none" spc="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11293642" y="6434667"/>
            <a:ext cx="898358" cy="448302"/>
          </a:xfrm>
          <a:prstGeom prst="actionButtonForwardNex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454041" y="1062467"/>
            <a:ext cx="373852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Дикие животные</a:t>
            </a:r>
            <a:endParaRPr lang="ru-RU" sz="2800" b="1" cap="none" spc="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757982" y="1062467"/>
            <a:ext cx="464422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Домашние животные</a:t>
            </a:r>
            <a:endParaRPr lang="ru-RU" sz="2800" b="1" cap="none" spc="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519683" y="3083844"/>
            <a:ext cx="1457450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линька</a:t>
            </a:r>
            <a:endParaRPr lang="ru-RU" sz="2800" b="1" cap="none" spc="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67432" y="3963177"/>
            <a:ext cx="5505806" cy="830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много едят, делают запасы,</a:t>
            </a:r>
          </a:p>
          <a:p>
            <a:pPr algn="ctr"/>
            <a:r>
              <a:rPr lang="ru-RU" sz="2400" b="1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готовят убежище</a:t>
            </a:r>
            <a:endParaRPr lang="ru-RU" sz="2400" b="1" cap="none" spc="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563290" y="4110598"/>
            <a:ext cx="5252376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много едят</a:t>
            </a:r>
            <a:endParaRPr lang="ru-RU" sz="2400" b="1" cap="none" spc="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782026" y="6220741"/>
            <a:ext cx="3291356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сами</a:t>
            </a:r>
            <a:endParaRPr lang="ru-RU" sz="2400" b="1" cap="none" spc="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795778" y="6220741"/>
            <a:ext cx="4350380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кормит человек</a:t>
            </a:r>
            <a:endParaRPr lang="ru-RU" sz="2400" b="1" cap="none" spc="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824872" y="5228140"/>
            <a:ext cx="5205665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никто не заботится</a:t>
            </a:r>
            <a:endParaRPr lang="ru-RU" sz="2400" b="1" cap="none" spc="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563290" y="5205726"/>
            <a:ext cx="5252376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заботится человек</a:t>
            </a:r>
            <a:endParaRPr lang="ru-RU" sz="2400" b="1" cap="none" spc="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7961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8456" y="50675"/>
            <a:ext cx="361509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0">
                  <a:noFill/>
                </a:ln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Подумайте!</a:t>
            </a:r>
            <a:endParaRPr lang="ru-RU" sz="4000" b="1" cap="none" spc="0" dirty="0">
              <a:ln w="19050">
                <a:noFill/>
              </a:ln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1922" y="1681315"/>
            <a:ext cx="7752735" cy="387636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1681315" y="675536"/>
            <a:ext cx="9335730" cy="954107"/>
          </a:xfrm>
          <a:prstGeom prst="rect">
            <a:avLst/>
          </a:prstGeom>
          <a:noFill/>
          <a:ln w="28575"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Что означает фраза: «Мы в ответе за тех, кого приручили»?</a:t>
            </a:r>
            <a:endParaRPr lang="ru-RU" sz="2800" b="0" cap="none" spc="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11293642" y="6434667"/>
            <a:ext cx="898358" cy="448302"/>
          </a:xfrm>
          <a:prstGeom prst="actionButtonForwardNex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880377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84912"/>
            <a:ext cx="1235914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0">
                  <a:noFill/>
                </a:ln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Как зовут детёнышей  домашних животных</a:t>
            </a:r>
            <a:endParaRPr lang="ru-RU" sz="4000" b="1" cap="none" spc="0" dirty="0">
              <a:ln w="19050">
                <a:noFill/>
              </a:ln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1545" y="2641122"/>
            <a:ext cx="5864327" cy="375898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339213" y="1256127"/>
            <a:ext cx="11488993" cy="1384995"/>
          </a:xfrm>
          <a:prstGeom prst="rect">
            <a:avLst/>
          </a:prstGeom>
          <a:noFill/>
          <a:ln w="28575"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Однажды у коровы Мурки появился детёныш. Кот </a:t>
            </a:r>
            <a:r>
              <a:rPr lang="ru-RU" sz="2800" dirty="0" err="1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Матроскин</a:t>
            </a:r>
            <a:r>
              <a:rPr lang="ru-RU" sz="28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 очень обрадовался этому событию. Он приготовил для вас задание.</a:t>
            </a:r>
            <a:endParaRPr lang="ru-RU" sz="2800" b="0" cap="none" spc="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7" name="задание"/>
          <p:cNvGrpSpPr/>
          <p:nvPr/>
        </p:nvGrpSpPr>
        <p:grpSpPr>
          <a:xfrm>
            <a:off x="339209" y="2210856"/>
            <a:ext cx="2071385" cy="2977061"/>
            <a:chOff x="339209" y="2210856"/>
            <a:chExt cx="2071385" cy="2977061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9209" y="2210856"/>
              <a:ext cx="2071385" cy="2685896"/>
            </a:xfrm>
            <a:prstGeom prst="rect">
              <a:avLst/>
            </a:prstGeom>
          </p:spPr>
        </p:pic>
        <p:sp>
          <p:nvSpPr>
            <p:cNvPr id="6" name="Волна 5"/>
            <p:cNvSpPr/>
            <p:nvPr/>
          </p:nvSpPr>
          <p:spPr>
            <a:xfrm>
              <a:off x="503094" y="4605587"/>
              <a:ext cx="1743614" cy="582330"/>
            </a:xfrm>
            <a:prstGeom prst="wav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dirty="0" smtClean="0">
                  <a:solidFill>
                    <a:srgbClr val="FF0000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задание</a:t>
              </a:r>
              <a:endParaRPr lang="ru-RU" sz="2800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61719" y="973768"/>
            <a:ext cx="2914651" cy="2363277"/>
            <a:chOff x="955108" y="1437350"/>
            <a:chExt cx="2914651" cy="2363277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5108" y="1437350"/>
              <a:ext cx="2790825" cy="2095500"/>
            </a:xfrm>
            <a:prstGeom prst="rect">
              <a:avLst/>
            </a:prstGeom>
          </p:spPr>
        </p:pic>
        <p:sp>
          <p:nvSpPr>
            <p:cNvPr id="10" name="Прямоугольник 9"/>
            <p:cNvSpPr/>
            <p:nvPr/>
          </p:nvSpPr>
          <p:spPr>
            <a:xfrm>
              <a:off x="1295225" y="3438677"/>
              <a:ext cx="2574534" cy="36195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dirty="0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У собаки - …</a:t>
              </a:r>
              <a:endParaRPr lang="ru-RU" sz="2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3033873" y="1307143"/>
            <a:ext cx="2750401" cy="2019300"/>
            <a:chOff x="3713289" y="1667027"/>
            <a:chExt cx="2750401" cy="2019300"/>
          </a:xfrm>
        </p:grpSpPr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13289" y="1667027"/>
              <a:ext cx="2295525" cy="1752600"/>
            </a:xfrm>
            <a:prstGeom prst="rect">
              <a:avLst/>
            </a:prstGeom>
          </p:spPr>
        </p:pic>
        <p:sp>
          <p:nvSpPr>
            <p:cNvPr id="13" name="Прямоугольник 12"/>
            <p:cNvSpPr/>
            <p:nvPr/>
          </p:nvSpPr>
          <p:spPr>
            <a:xfrm>
              <a:off x="3986250" y="3324377"/>
              <a:ext cx="2477440" cy="36195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dirty="0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У кошки - …</a:t>
              </a:r>
              <a:endParaRPr lang="ru-RU" sz="2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6057235" y="1308138"/>
            <a:ext cx="2914650" cy="2029902"/>
            <a:chOff x="6602996" y="1071175"/>
            <a:chExt cx="2914650" cy="2029902"/>
          </a:xfrm>
        </p:grpSpPr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02996" y="1071175"/>
              <a:ext cx="2914650" cy="1762125"/>
            </a:xfrm>
            <a:prstGeom prst="rect">
              <a:avLst/>
            </a:prstGeom>
          </p:spPr>
        </p:pic>
        <p:sp>
          <p:nvSpPr>
            <p:cNvPr id="16" name="Прямоугольник 15"/>
            <p:cNvSpPr/>
            <p:nvPr/>
          </p:nvSpPr>
          <p:spPr>
            <a:xfrm>
              <a:off x="6779650" y="2739127"/>
              <a:ext cx="2561341" cy="36195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dirty="0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У свиньи - …</a:t>
              </a:r>
              <a:endParaRPr lang="ru-RU" sz="2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9303334" y="1049968"/>
            <a:ext cx="2486025" cy="2287077"/>
            <a:chOff x="9303334" y="814000"/>
            <a:chExt cx="2486025" cy="2287077"/>
          </a:xfrm>
        </p:grpSpPr>
        <p:pic>
          <p:nvPicPr>
            <p:cNvPr id="18" name="Рисунок 1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03334" y="814000"/>
              <a:ext cx="2486025" cy="2266950"/>
            </a:xfrm>
            <a:prstGeom prst="rect">
              <a:avLst/>
            </a:prstGeom>
          </p:spPr>
        </p:pic>
        <p:sp>
          <p:nvSpPr>
            <p:cNvPr id="19" name="Прямоугольник 18"/>
            <p:cNvSpPr/>
            <p:nvPr/>
          </p:nvSpPr>
          <p:spPr>
            <a:xfrm>
              <a:off x="9421500" y="2739127"/>
              <a:ext cx="2287907" cy="36195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dirty="0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У козы - …</a:t>
              </a:r>
              <a:endParaRPr lang="ru-RU" sz="2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703989" y="3316918"/>
            <a:ext cx="3038475" cy="2681667"/>
            <a:chOff x="401836" y="3280975"/>
            <a:chExt cx="3038475" cy="2681667"/>
          </a:xfrm>
        </p:grpSpPr>
        <p:pic>
          <p:nvPicPr>
            <p:cNvPr id="21" name="Рисунок 20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1836" y="3280975"/>
              <a:ext cx="3038475" cy="2419350"/>
            </a:xfrm>
            <a:prstGeom prst="rect">
              <a:avLst/>
            </a:prstGeom>
          </p:spPr>
        </p:pic>
        <p:sp>
          <p:nvSpPr>
            <p:cNvPr id="22" name="Прямоугольник 21"/>
            <p:cNvSpPr/>
            <p:nvPr/>
          </p:nvSpPr>
          <p:spPr>
            <a:xfrm>
              <a:off x="523019" y="5600692"/>
              <a:ext cx="2783815" cy="36195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dirty="0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У лошади - …</a:t>
              </a:r>
              <a:endParaRPr lang="ru-RU" sz="2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4545554" y="3633277"/>
            <a:ext cx="2990850" cy="2365308"/>
            <a:chOff x="4738464" y="3800627"/>
            <a:chExt cx="2990850" cy="2365308"/>
          </a:xfrm>
        </p:grpSpPr>
        <p:pic>
          <p:nvPicPr>
            <p:cNvPr id="24" name="Рисунок 23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8464" y="3800627"/>
              <a:ext cx="2990850" cy="2066925"/>
            </a:xfrm>
            <a:prstGeom prst="rect">
              <a:avLst/>
            </a:prstGeom>
          </p:spPr>
        </p:pic>
        <p:sp>
          <p:nvSpPr>
            <p:cNvPr id="25" name="Прямоугольник 24"/>
            <p:cNvSpPr/>
            <p:nvPr/>
          </p:nvSpPr>
          <p:spPr>
            <a:xfrm>
              <a:off x="4841981" y="5803985"/>
              <a:ext cx="2783815" cy="36195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dirty="0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У коровы - …</a:t>
              </a:r>
              <a:endParaRPr lang="ru-RU" sz="2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8576488" y="3590723"/>
            <a:ext cx="2783815" cy="2407862"/>
            <a:chOff x="8664775" y="3681025"/>
            <a:chExt cx="2783815" cy="2407862"/>
          </a:xfrm>
        </p:grpSpPr>
        <p:pic>
          <p:nvPicPr>
            <p:cNvPr id="27" name="Рисунок 26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51758" y="3681025"/>
              <a:ext cx="2609850" cy="2019300"/>
            </a:xfrm>
            <a:prstGeom prst="rect">
              <a:avLst/>
            </a:prstGeom>
          </p:spPr>
        </p:pic>
        <p:sp>
          <p:nvSpPr>
            <p:cNvPr id="28" name="Прямоугольник 27"/>
            <p:cNvSpPr/>
            <p:nvPr/>
          </p:nvSpPr>
          <p:spPr>
            <a:xfrm>
              <a:off x="8664775" y="5726937"/>
              <a:ext cx="2783815" cy="36195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dirty="0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У овцы - …</a:t>
              </a:r>
              <a:endParaRPr lang="ru-RU" sz="2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sp>
        <p:nvSpPr>
          <p:cNvPr id="29" name="Управляющая кнопка: далее 28">
            <a:hlinkClick r:id="" action="ppaction://hlinkshowjump?jump=nextslide" highlightClick="1"/>
          </p:cNvPr>
          <p:cNvSpPr/>
          <p:nvPr/>
        </p:nvSpPr>
        <p:spPr>
          <a:xfrm>
            <a:off x="11293642" y="6434667"/>
            <a:ext cx="898358" cy="448302"/>
          </a:xfrm>
          <a:prstGeom prst="actionButtonForwardNex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410967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84912"/>
            <a:ext cx="1235914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0">
                  <a:noFill/>
                </a:ln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Интересные факты из жизни</a:t>
            </a:r>
            <a:br>
              <a:rPr lang="ru-RU" sz="4000" b="1" dirty="0" smtClean="0">
                <a:ln w="19050">
                  <a:noFill/>
                </a:ln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ru-RU" sz="4000" b="1" dirty="0" smtClean="0">
                <a:ln w="19050">
                  <a:noFill/>
                </a:ln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 домашних животных</a:t>
            </a:r>
            <a:endParaRPr lang="ru-RU" sz="4000" b="1" cap="none" spc="0" dirty="0">
              <a:ln w="19050">
                <a:noFill/>
              </a:ln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78707">
            <a:off x="875862" y="1653221"/>
            <a:ext cx="4177348" cy="278800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3129">
            <a:off x="6816147" y="1603892"/>
            <a:ext cx="4177348" cy="278800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9339" y="3657601"/>
            <a:ext cx="3260468" cy="285523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7477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84912"/>
            <a:ext cx="1235914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0">
                  <a:noFill/>
                </a:ln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Интернет -ресурсы</a:t>
            </a:r>
            <a:endParaRPr lang="ru-RU" sz="4000" b="1" cap="none" spc="0" dirty="0">
              <a:ln w="19050">
                <a:noFill/>
              </a:ln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31595"/>
              </p:ext>
            </p:extLst>
          </p:nvPr>
        </p:nvGraphicFramePr>
        <p:xfrm>
          <a:off x="279400" y="762636"/>
          <a:ext cx="11394440" cy="50318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03240">
                  <a:extLst>
                    <a:ext uri="{9D8B030D-6E8A-4147-A177-3AD203B41FA5}">
                      <a16:colId xmlns:a16="http://schemas.microsoft.com/office/drawing/2014/main" val="744461018"/>
                    </a:ext>
                  </a:extLst>
                </a:gridCol>
                <a:gridCol w="5791200">
                  <a:extLst>
                    <a:ext uri="{9D8B030D-6E8A-4147-A177-3AD203B41FA5}">
                      <a16:colId xmlns:a16="http://schemas.microsoft.com/office/drawing/2014/main" val="42334438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 smtClean="0">
                          <a:solidFill>
                            <a:srgbClr val="0000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  <a:hlinkClick r:id="rId3"/>
                        </a:rPr>
                        <a:t>Барсук</a:t>
                      </a:r>
                      <a:r>
                        <a:rPr lang="ru-RU" sz="1600" u="sng" kern="1200" dirty="0" smtClean="0">
                          <a:solidFill>
                            <a:srgbClr val="0000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600" dirty="0" smtClean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 smtClean="0">
                          <a:solidFill>
                            <a:srgbClr val="0000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  <a:hlinkClick r:id="rId4"/>
                        </a:rPr>
                        <a:t>Белка</a:t>
                      </a:r>
                      <a:r>
                        <a:rPr lang="ru-RU" sz="1600" u="sng" kern="1200" dirty="0" smtClean="0">
                          <a:solidFill>
                            <a:srgbClr val="0000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ru-RU" sz="1600" dirty="0" smtClean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 smtClean="0">
                          <a:solidFill>
                            <a:srgbClr val="0000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  <a:hlinkClick r:id="rId5"/>
                        </a:rPr>
                        <a:t>Белка и ёж</a:t>
                      </a:r>
                      <a:endParaRPr lang="ru-RU" sz="1600" dirty="0" smtClean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 smtClean="0">
                          <a:solidFill>
                            <a:srgbClr val="0000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  <a:hlinkClick r:id="rId6"/>
                        </a:rPr>
                        <a:t>Белка делает запасы</a:t>
                      </a:r>
                      <a:endParaRPr lang="ru-RU" sz="1600" dirty="0" smtClean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 smtClean="0">
                          <a:solidFill>
                            <a:srgbClr val="0000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  <a:hlinkClick r:id="rId7"/>
                        </a:rPr>
                        <a:t>Бобр</a:t>
                      </a:r>
                      <a:r>
                        <a:rPr lang="ru-RU" sz="1600" u="sng" kern="1200" dirty="0" smtClean="0">
                          <a:solidFill>
                            <a:srgbClr val="0000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600" dirty="0" smtClean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 smtClean="0">
                          <a:solidFill>
                            <a:srgbClr val="0000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  <a:hlinkClick r:id="rId8"/>
                        </a:rPr>
                        <a:t>Волк</a:t>
                      </a:r>
                      <a:r>
                        <a:rPr lang="ru-RU" sz="1600" u="sng" kern="1200" dirty="0" smtClean="0">
                          <a:solidFill>
                            <a:srgbClr val="0000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ru-RU" sz="1600" dirty="0" smtClean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 smtClean="0">
                          <a:solidFill>
                            <a:srgbClr val="0000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  <a:hlinkClick r:id="rId9"/>
                        </a:rPr>
                        <a:t>Галочка (символ)</a:t>
                      </a:r>
                      <a:endParaRPr lang="ru-RU" sz="1600" dirty="0" smtClean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 smtClean="0">
                          <a:solidFill>
                            <a:srgbClr val="0000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  <a:hlinkClick r:id="rId10"/>
                        </a:rPr>
                        <a:t>Герои мультфильма «Простоквашино»</a:t>
                      </a:r>
                      <a:endParaRPr lang="ru-RU" sz="1600" dirty="0" smtClean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 smtClean="0">
                          <a:solidFill>
                            <a:srgbClr val="0000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  <a:hlinkClick r:id="rId11"/>
                        </a:rPr>
                        <a:t>Деревенский мужичок</a:t>
                      </a:r>
                      <a:endParaRPr lang="ru-RU" sz="1600" dirty="0" smtClean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 smtClean="0">
                          <a:solidFill>
                            <a:srgbClr val="0000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  <a:hlinkClick r:id="rId12"/>
                        </a:rPr>
                        <a:t>Дом</a:t>
                      </a:r>
                      <a:endParaRPr lang="ru-RU" sz="1600" dirty="0" smtClean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 smtClean="0">
                          <a:solidFill>
                            <a:srgbClr val="0000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  <a:hlinkClick r:id="rId13"/>
                        </a:rPr>
                        <a:t>Домашние животные</a:t>
                      </a:r>
                      <a:endParaRPr lang="ru-RU" sz="1600" dirty="0" smtClean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 smtClean="0">
                          <a:solidFill>
                            <a:srgbClr val="0000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  <a:hlinkClick r:id="rId14"/>
                        </a:rPr>
                        <a:t>Дядя Федор</a:t>
                      </a:r>
                      <a:endParaRPr lang="ru-RU" sz="1600" dirty="0" smtClean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 smtClean="0">
                          <a:solidFill>
                            <a:srgbClr val="0000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  <a:hlinkClick r:id="rId15"/>
                        </a:rPr>
                        <a:t>Дядя Федор с зайчиком</a:t>
                      </a:r>
                      <a:endParaRPr lang="ru-RU" sz="1600" u="sng" kern="1200" dirty="0" smtClean="0">
                        <a:solidFill>
                          <a:srgbClr val="0000FF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  <a:hlinkClick r:id="rId16"/>
                        </a:rPr>
                        <a:t>Ель </a:t>
                      </a:r>
                      <a:endParaRPr kumimoji="0" lang="ru-RU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  <a:hlinkClick r:id="rId17"/>
                        </a:rPr>
                        <a:t>Ёж</a:t>
                      </a:r>
                      <a:r>
                        <a:rPr kumimoji="0" lang="ru-RU" sz="16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kumimoji="0" lang="ru-RU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  <a:hlinkClick r:id="rId18"/>
                        </a:rPr>
                        <a:t>Заяц</a:t>
                      </a:r>
                      <a:r>
                        <a:rPr kumimoji="0" lang="ru-RU" sz="16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kumimoji="0" lang="ru-RU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  <a:hlinkClick r:id="rId19"/>
                        </a:rPr>
                        <a:t>Интернет</a:t>
                      </a:r>
                      <a:endParaRPr kumimoji="0" lang="ru-RU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  <a:hlinkClick r:id="rId20"/>
                        </a:rPr>
                        <a:t>Кабан</a:t>
                      </a:r>
                      <a:endParaRPr kumimoji="0" lang="ru-RU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endParaRPr lang="ru-RU" sz="16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  <a:hlinkClick r:id="rId21"/>
                        </a:rPr>
                        <a:t>Книга</a:t>
                      </a:r>
                      <a:endParaRPr kumimoji="0" lang="ru-RU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  <a:hlinkClick r:id="rId22"/>
                        </a:rPr>
                        <a:t>Корова ест сено</a:t>
                      </a:r>
                      <a:endParaRPr kumimoji="0" lang="ru-RU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 smtClean="0">
                          <a:solidFill>
                            <a:srgbClr val="0000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  <a:hlinkClick r:id="rId23"/>
                        </a:rPr>
                        <a:t>Косуля</a:t>
                      </a:r>
                      <a:r>
                        <a:rPr lang="ru-RU" sz="1600" u="sng" kern="1200" dirty="0" smtClean="0">
                          <a:solidFill>
                            <a:srgbClr val="0000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600" dirty="0" smtClean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 smtClean="0">
                          <a:solidFill>
                            <a:srgbClr val="0000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  <a:hlinkClick r:id="rId24"/>
                        </a:rPr>
                        <a:t>Кот </a:t>
                      </a:r>
                      <a:r>
                        <a:rPr lang="ru-RU" sz="1600" u="sng" kern="1200" dirty="0" err="1" smtClean="0">
                          <a:solidFill>
                            <a:srgbClr val="0000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  <a:hlinkClick r:id="rId24"/>
                        </a:rPr>
                        <a:t>Матроскин</a:t>
                      </a:r>
                      <a:endParaRPr lang="ru-RU" sz="1600" dirty="0" smtClean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 smtClean="0">
                          <a:solidFill>
                            <a:srgbClr val="0000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  <a:hlinkClick r:id="rId25"/>
                        </a:rPr>
                        <a:t>Кот </a:t>
                      </a:r>
                      <a:r>
                        <a:rPr lang="ru-RU" sz="1600" u="sng" kern="1200" dirty="0" err="1" smtClean="0">
                          <a:solidFill>
                            <a:srgbClr val="0000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  <a:hlinkClick r:id="rId25"/>
                        </a:rPr>
                        <a:t>Матроскин</a:t>
                      </a:r>
                      <a:r>
                        <a:rPr lang="ru-RU" sz="1600" u="sng" kern="1200" dirty="0" smtClean="0">
                          <a:solidFill>
                            <a:srgbClr val="0000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  <a:hlinkClick r:id="rId25"/>
                        </a:rPr>
                        <a:t> в хлеву</a:t>
                      </a:r>
                      <a:endParaRPr lang="ru-RU" sz="1600" dirty="0" smtClean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 smtClean="0">
                          <a:solidFill>
                            <a:srgbClr val="0000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  <a:hlinkClick r:id="rId26"/>
                        </a:rPr>
                        <a:t>Лист клена</a:t>
                      </a:r>
                      <a:endParaRPr lang="ru-RU" sz="1600" dirty="0" smtClean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 smtClean="0">
                          <a:solidFill>
                            <a:srgbClr val="0000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  <a:hlinkClick r:id="rId27"/>
                        </a:rPr>
                        <a:t>Лиса</a:t>
                      </a:r>
                      <a:r>
                        <a:rPr lang="ru-RU" sz="1600" u="sng" kern="1200" dirty="0" smtClean="0">
                          <a:solidFill>
                            <a:srgbClr val="0000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ru-RU" sz="1600" dirty="0" smtClean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 smtClean="0">
                          <a:solidFill>
                            <a:srgbClr val="0000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  <a:hlinkClick r:id="rId28"/>
                        </a:rPr>
                        <a:t>Лось</a:t>
                      </a:r>
                      <a:r>
                        <a:rPr lang="ru-RU" sz="1600" kern="1200" dirty="0" smtClean="0">
                          <a:solidFill>
                            <a:srgbClr val="0000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600" dirty="0" smtClean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 smtClean="0">
                          <a:solidFill>
                            <a:srgbClr val="0000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  <a:hlinkClick r:id="rId29"/>
                        </a:rPr>
                        <a:t>Мальчик кормит кошку</a:t>
                      </a:r>
                      <a:endParaRPr lang="ru-RU" sz="1600" dirty="0" smtClean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 smtClean="0">
                          <a:solidFill>
                            <a:srgbClr val="0000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  <a:hlinkClick r:id="rId30"/>
                        </a:rPr>
                        <a:t>Медведь</a:t>
                      </a:r>
                      <a:r>
                        <a:rPr lang="ru-RU" sz="1600" u="sng" kern="1200" dirty="0" smtClean="0">
                          <a:solidFill>
                            <a:srgbClr val="0000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600" dirty="0" smtClean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 smtClean="0">
                          <a:solidFill>
                            <a:srgbClr val="0000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  <a:hlinkClick r:id="rId31"/>
                        </a:rPr>
                        <a:t>Музыка из мультфильма «Простоквашино»</a:t>
                      </a:r>
                      <a:endParaRPr lang="ru-RU" sz="1600" dirty="0" smtClean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 smtClean="0">
                          <a:solidFill>
                            <a:srgbClr val="0000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  <a:hlinkClick r:id="rId32"/>
                        </a:rPr>
                        <a:t>Мышь полевая</a:t>
                      </a:r>
                      <a:r>
                        <a:rPr lang="ru-RU" sz="1600" u="sng" kern="1200" dirty="0" smtClean="0">
                          <a:solidFill>
                            <a:srgbClr val="0000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ru-RU" sz="1600" dirty="0" smtClean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 smtClean="0">
                          <a:solidFill>
                            <a:srgbClr val="0000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  <a:hlinkClick r:id="rId33"/>
                        </a:rPr>
                        <a:t>Олень</a:t>
                      </a:r>
                      <a:r>
                        <a:rPr lang="ru-RU" sz="1600" u="sng" kern="1200" dirty="0" smtClean="0">
                          <a:solidFill>
                            <a:srgbClr val="0000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600" dirty="0" smtClean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 smtClean="0">
                          <a:solidFill>
                            <a:srgbClr val="0000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  <a:hlinkClick r:id="rId34"/>
                        </a:rPr>
                        <a:t>Патефон</a:t>
                      </a:r>
                      <a:endParaRPr lang="ru-RU" sz="1600" dirty="0" smtClean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 smtClean="0">
                          <a:solidFill>
                            <a:srgbClr val="0000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  <a:hlinkClick r:id="rId35"/>
                        </a:rPr>
                        <a:t>Рысь</a:t>
                      </a:r>
                      <a:r>
                        <a:rPr lang="ru-RU" sz="1600" u="sng" kern="1200" dirty="0" smtClean="0">
                          <a:solidFill>
                            <a:srgbClr val="0000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ru-RU" sz="1600" dirty="0" smtClean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 smtClean="0">
                          <a:solidFill>
                            <a:srgbClr val="0000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  <a:hlinkClick r:id="rId36"/>
                        </a:rPr>
                        <a:t>Телевизор</a:t>
                      </a:r>
                      <a:endParaRPr lang="ru-RU" sz="1600" dirty="0" smtClean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 smtClean="0">
                          <a:solidFill>
                            <a:srgbClr val="0000FF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  <a:hlinkClick r:id="rId37"/>
                        </a:rPr>
                        <a:t>Ученый с биноклем</a:t>
                      </a:r>
                      <a:endParaRPr lang="ru-RU" sz="1600" u="sng" kern="1200" dirty="0" smtClean="0">
                        <a:solidFill>
                          <a:srgbClr val="0000FF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600" b="1" u="sng" kern="1200" dirty="0" err="1" smtClean="0">
                          <a:solidFill>
                            <a:schemeClr val="lt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  <a:hlinkClick r:id="rId38"/>
                        </a:rPr>
                        <a:t>Физминутка</a:t>
                      </a:r>
                      <a:endParaRPr lang="ru-RU" sz="1600" b="1" kern="1200" dirty="0" smtClean="0">
                        <a:solidFill>
                          <a:schemeClr val="lt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  <a:p>
                      <a:endParaRPr lang="ru-RU" sz="16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20134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942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Группа 16"/>
          <p:cNvGrpSpPr/>
          <p:nvPr/>
        </p:nvGrpSpPr>
        <p:grpSpPr>
          <a:xfrm>
            <a:off x="611517" y="1724392"/>
            <a:ext cx="2344836" cy="2215711"/>
            <a:chOff x="2187975" y="3371155"/>
            <a:chExt cx="2344836" cy="2215711"/>
          </a:xfrm>
        </p:grpSpPr>
        <p:pic>
          <p:nvPicPr>
            <p:cNvPr id="18" name="Рисунок 17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97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609519">
              <a:off x="2252537" y="3306593"/>
              <a:ext cx="2215711" cy="2344836"/>
            </a:xfrm>
            <a:prstGeom prst="rect">
              <a:avLst/>
            </a:prstGeom>
          </p:spPr>
        </p:pic>
        <p:sp>
          <p:nvSpPr>
            <p:cNvPr id="19" name="Прямоугольник 18"/>
            <p:cNvSpPr/>
            <p:nvPr/>
          </p:nvSpPr>
          <p:spPr>
            <a:xfrm>
              <a:off x="3490801" y="4632580"/>
              <a:ext cx="593558" cy="4973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20</a:t>
              </a:r>
              <a:endParaRPr lang="ru-RU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2935840" y="3924694"/>
              <a:ext cx="535724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000" b="1" cap="none" spc="0" dirty="0" smtClean="0">
                  <a:ln w="0"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Verdana" panose="020B0604030504040204" pitchFamily="34" charset="0"/>
                  <a:ea typeface="Verdana" panose="020B0604030504040204" pitchFamily="34" charset="0"/>
                </a:rPr>
                <a:t>Е</a:t>
              </a:r>
              <a:endParaRPr lang="ru-RU" sz="4000" b="1" cap="none" spc="0" dirty="0">
                <a:ln w="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sp>
        <p:nvSpPr>
          <p:cNvPr id="21" name="Прямоугольник 20"/>
          <p:cNvSpPr/>
          <p:nvPr/>
        </p:nvSpPr>
        <p:spPr>
          <a:xfrm>
            <a:off x="2610771" y="121647"/>
            <a:ext cx="734207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9050">
                  <a:noFill/>
                </a:ln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Игра «Осенние листья»</a:t>
            </a:r>
            <a:endParaRPr lang="ru-RU" sz="4000" b="1" cap="none" spc="0" dirty="0">
              <a:ln w="19050">
                <a:noFill/>
              </a:ln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2" name="СТАРТ"/>
          <p:cNvSpPr/>
          <p:nvPr/>
        </p:nvSpPr>
        <p:spPr>
          <a:xfrm>
            <a:off x="5057274" y="6053021"/>
            <a:ext cx="2077453" cy="68583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СТАРТ</a:t>
            </a:r>
            <a:endParaRPr lang="ru-RU" sz="2400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3277090" y="2037260"/>
            <a:ext cx="2344836" cy="2215711"/>
            <a:chOff x="2187975" y="3371155"/>
            <a:chExt cx="2344836" cy="2215711"/>
          </a:xfrm>
        </p:grpSpPr>
        <p:pic>
          <p:nvPicPr>
            <p:cNvPr id="24" name="Рисунок 23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97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609519">
              <a:off x="2252537" y="3306593"/>
              <a:ext cx="2215711" cy="2344836"/>
            </a:xfrm>
            <a:prstGeom prst="rect">
              <a:avLst/>
            </a:prstGeom>
          </p:spPr>
        </p:pic>
        <p:sp>
          <p:nvSpPr>
            <p:cNvPr id="25" name="Прямоугольник 24"/>
            <p:cNvSpPr/>
            <p:nvPr/>
          </p:nvSpPr>
          <p:spPr>
            <a:xfrm>
              <a:off x="3490801" y="4632580"/>
              <a:ext cx="593558" cy="4973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19</a:t>
              </a:r>
              <a:endParaRPr lang="ru-RU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2624057" y="3924694"/>
              <a:ext cx="1159292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000" b="1" cap="none" spc="0" dirty="0" smtClean="0">
                  <a:ln w="0">
                    <a:solidFill>
                      <a:sysClr val="windowText" lastClr="000000"/>
                    </a:solidFill>
                  </a:ln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Verdana" panose="020B0604030504040204" pitchFamily="34" charset="0"/>
                  <a:ea typeface="Verdana" panose="020B0604030504040204" pitchFamily="34" charset="0"/>
                </a:rPr>
                <a:t>НЫ</a:t>
              </a:r>
              <a:endParaRPr lang="ru-RU" sz="4000" b="1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6462624" y="2037260"/>
            <a:ext cx="2344836" cy="2215711"/>
            <a:chOff x="2187975" y="3371155"/>
            <a:chExt cx="2344836" cy="2215711"/>
          </a:xfrm>
        </p:grpSpPr>
        <p:pic>
          <p:nvPicPr>
            <p:cNvPr id="28" name="Рисунок 27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97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609519">
              <a:off x="2252537" y="3306593"/>
              <a:ext cx="2215711" cy="2344836"/>
            </a:xfrm>
            <a:prstGeom prst="rect">
              <a:avLst/>
            </a:prstGeom>
          </p:spPr>
        </p:pic>
        <p:sp>
          <p:nvSpPr>
            <p:cNvPr id="29" name="Прямоугольник 28"/>
            <p:cNvSpPr/>
            <p:nvPr/>
          </p:nvSpPr>
          <p:spPr>
            <a:xfrm>
              <a:off x="3490801" y="4632580"/>
              <a:ext cx="593558" cy="4973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15</a:t>
              </a:r>
              <a:endParaRPr lang="ru-RU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2608026" y="3924694"/>
              <a:ext cx="1191353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000" b="1" cap="none" spc="0" dirty="0" smtClean="0">
                  <a:ln w="0">
                    <a:solidFill>
                      <a:sysClr val="windowText" lastClr="000000"/>
                    </a:solidFill>
                  </a:ln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Verdana" panose="020B0604030504040204" pitchFamily="34" charset="0"/>
                  <a:ea typeface="Verdana" panose="020B0604030504040204" pitchFamily="34" charset="0"/>
                </a:rPr>
                <a:t>ЖИ</a:t>
              </a:r>
              <a:endParaRPr lang="ru-RU" sz="4000" b="1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9230877" y="1375393"/>
            <a:ext cx="2344836" cy="2215711"/>
            <a:chOff x="2187975" y="3371155"/>
            <a:chExt cx="2344836" cy="2215711"/>
          </a:xfrm>
        </p:grpSpPr>
        <p:pic>
          <p:nvPicPr>
            <p:cNvPr id="32" name="Рисунок 31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97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609519">
              <a:off x="2252537" y="3306593"/>
              <a:ext cx="2215711" cy="2344836"/>
            </a:xfrm>
            <a:prstGeom prst="rect">
              <a:avLst/>
            </a:prstGeom>
          </p:spPr>
        </p:pic>
        <p:sp>
          <p:nvSpPr>
            <p:cNvPr id="33" name="Прямоугольник 32"/>
            <p:cNvSpPr/>
            <p:nvPr/>
          </p:nvSpPr>
          <p:spPr>
            <a:xfrm>
              <a:off x="3490801" y="4632580"/>
              <a:ext cx="593558" cy="4973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17</a:t>
              </a:r>
              <a:endParaRPr lang="ru-RU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2523068" y="3924694"/>
              <a:ext cx="1361270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000" b="1" cap="none" spc="0" dirty="0" smtClean="0">
                  <a:ln w="0">
                    <a:solidFill>
                      <a:sysClr val="windowText" lastClr="000000"/>
                    </a:solidFill>
                  </a:ln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Verdana" panose="020B0604030504040204" pitchFamily="34" charset="0"/>
                  <a:ea typeface="Verdana" panose="020B0604030504040204" pitchFamily="34" charset="0"/>
                </a:rPr>
                <a:t>ВОТ</a:t>
              </a:r>
              <a:endParaRPr lang="ru-RU" sz="4000" b="1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sp>
        <p:nvSpPr>
          <p:cNvPr id="35" name="старт 2"/>
          <p:cNvSpPr/>
          <p:nvPr/>
        </p:nvSpPr>
        <p:spPr>
          <a:xfrm>
            <a:off x="5057274" y="6053021"/>
            <a:ext cx="2077453" cy="68583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СТАРТ</a:t>
            </a:r>
            <a:endParaRPr lang="ru-RU" sz="2400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6" name="СТАРТ 3"/>
          <p:cNvSpPr/>
          <p:nvPr/>
        </p:nvSpPr>
        <p:spPr>
          <a:xfrm>
            <a:off x="5057274" y="6073662"/>
            <a:ext cx="2077453" cy="68583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СТАРТ</a:t>
            </a:r>
            <a:endParaRPr lang="ru-RU" sz="2400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7" name="СТАРТ4"/>
          <p:cNvSpPr/>
          <p:nvPr/>
        </p:nvSpPr>
        <p:spPr>
          <a:xfrm>
            <a:off x="5057274" y="6077636"/>
            <a:ext cx="2077453" cy="68583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СТАРТ</a:t>
            </a:r>
            <a:endParaRPr lang="ru-RU" sz="2400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9" name="Управляющая кнопка: далее 38">
            <a:hlinkClick r:id="" action="ppaction://hlinkshowjump?jump=nextslide" highlightClick="1"/>
          </p:cNvPr>
          <p:cNvSpPr/>
          <p:nvPr/>
        </p:nvSpPr>
        <p:spPr>
          <a:xfrm>
            <a:off x="11293642" y="6434667"/>
            <a:ext cx="898358" cy="448302"/>
          </a:xfrm>
          <a:prstGeom prst="actionButtonForwardNex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79446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2.96296E-6 L -3.95833E-6 0.00023 C 0.00039 0.00695 0.00144 0.01389 0.00131 0.02084 C 0.00052 0.05926 0.00118 0.05463 -0.0026 0.07477 C -0.00221 0.09584 -0.00208 0.1169 -0.0013 0.13797 C -0.00104 0.14468 0.00092 0.14607 0.00261 0.15185 C 0.00326 0.15417 0.00352 0.15648 0.00391 0.15903 C 0.0043 0.16181 0.00521 0.17385 0.00651 0.17755 C 0.00717 0.17963 0.00834 0.18079 0.00912 0.18241 C 0.01146 0.19468 0.00899 0.18473 0.01446 0.1963 C 0.01667 0.20093 0.01849 0.2088 0.02097 0.21273 C 0.02227 0.21459 0.03138 0.21736 0.03151 0.21736 C 0.04076 0.22107 0.03308 0.21829 0.04076 0.22199 C 0.04245 0.22292 0.04427 0.22361 0.04597 0.22454 C 0.0474 0.225 0.04857 0.22616 0.05 0.22685 C 0.05209 0.22778 0.0543 0.22824 0.05651 0.22917 C 0.05743 0.23056 0.05808 0.23264 0.05912 0.2338 C 0.06433 0.23935 0.06211 0.23218 0.06576 0.24074 C 0.06771 0.24537 0.07006 0.24954 0.07097 0.25486 C 0.07149 0.25718 0.07162 0.25973 0.07227 0.26181 C 0.07331 0.26459 0.075 0.26644 0.07631 0.26898 C 0.0767 0.2713 0.07722 0.27361 0.07761 0.27593 C 0.07813 0.27894 0.07813 0.28241 0.07891 0.28519 C 0.08034 0.29028 0.08412 0.29931 0.08412 0.29954 C 0.08633 0.31435 0.08386 0.30371 0.08946 0.31574 C 0.0905 0.31783 0.09102 0.32037 0.09206 0.32269 C 0.09284 0.32431 0.09388 0.3257 0.09467 0.32732 C 0.0961 0.33033 0.09688 0.33449 0.0987 0.33681 C 0.10092 0.33935 0.10391 0.34005 0.10651 0.34144 C 0.12292 0.34977 0.11263 0.34537 0.13816 0.3507 C 0.15378 0.35 0.19714 0.34584 0.21836 0.3507 C 0.21993 0.35116 0.22097 0.35394 0.22227 0.35533 C 0.22982 0.37523 0.21745 0.34445 0.23282 0.37176 C 0.23529 0.37616 0.23607 0.37824 0.23946 0.38125 C 0.24063 0.38218 0.24219 0.38241 0.24336 0.38357 C 0.2448 0.38473 0.24597 0.38681 0.24727 0.3882 C 0.24857 0.38935 0.25 0.38959 0.25131 0.39051 C 0.25313 0.3919 0.25469 0.39375 0.25651 0.39514 C 0.25964 0.39769 0.26237 0.39815 0.26576 0.39977 C 0.26706 0.40047 0.26836 0.40162 0.26967 0.40209 C 0.27227 0.40324 0.275 0.40371 0.27761 0.40463 C 0.28204 0.40602 0.28633 0.40764 0.29076 0.40926 L 0.35391 0.40695 C 0.35651 0.40672 0.35912 0.40533 0.36185 0.40463 C 0.36485 0.40371 0.36797 0.40301 0.37097 0.40209 C 0.38243 0.40301 0.39388 0.40278 0.40521 0.40463 C 0.40886 0.4051 0.41224 0.40787 0.41576 0.40926 C 0.41797 0.41019 0.42019 0.41088 0.42227 0.41158 C 0.4237 0.4132 0.425 0.41435 0.42631 0.41621 C 0.42774 0.41829 0.42865 0.4213 0.43021 0.42315 C 0.43177 0.42523 0.43373 0.42639 0.43555 0.42801 C 0.43685 0.43033 0.43776 0.43334 0.43946 0.43496 C 0.44102 0.43658 0.45209 0.43959 0.45261 0.43959 C 0.47474 0.46574 0.45651 0.4463 0.52227 0.4419 C 0.52461 0.4419 0.5267 0.44051 0.52891 0.43959 C 0.53243 0.4382 0.53594 0.43658 0.53946 0.43496 C 0.54115 0.43426 0.54297 0.43357 0.54467 0.43264 C 0.54597 0.43172 0.54727 0.43079 0.5487 0.43033 C 0.55131 0.42917 0.55391 0.42871 0.55651 0.42801 C 0.56797 0.42871 0.57943 0.42848 0.59076 0.43033 C 0.59349 0.43079 0.5987 0.43496 0.5987 0.43519 C 0.60131 0.43797 0.60352 0.44283 0.60651 0.44422 C 0.60821 0.44514 0.61381 0.44723 0.61576 0.44908 C 0.62487 0.45695 0.61407 0.45116 0.625 0.45602 C 0.62631 0.45764 0.62748 0.45949 0.62891 0.46065 C 0.64336 0.47199 0.6517 0.46435 0.67097 0.46297 C 0.67227 0.46227 0.6737 0.46181 0.675 0.46065 C 0.67644 0.45949 0.67735 0.45695 0.67891 0.45602 C 0.68138 0.4544 0.68412 0.4544 0.68685 0.45371 C 0.69818 0.44699 0.69206 0.45023 0.70521 0.44422 C 0.71485 0.44514 0.72448 0.44537 0.73412 0.44653 C 0.73816 0.44723 0.74375 0.45579 0.74597 0.45834 C 0.74727 0.45996 0.74844 0.46204 0.75 0.46297 L 0.75782 0.4676 C 0.75912 0.46852 0.76042 0.46945 0.76185 0.46991 L 0.7737 0.47477 C 0.78503 0.47385 0.79649 0.47454 0.80782 0.47246 C 0.80938 0.47199 0.81042 0.46875 0.81185 0.4676 C 0.81433 0.46574 0.81706 0.46459 0.81967 0.46297 L 0.8237 0.46065 C 0.825 0.45903 0.82618 0.45718 0.82761 0.45602 C 0.8293 0.45463 0.83112 0.45463 0.83282 0.45371 C 0.84232 0.44885 0.82995 0.45278 0.84727 0.44908 C 0.84909 0.44815 0.85079 0.44653 0.85261 0.44653 C 0.90222 0.44653 0.89089 0.44398 0.91576 0.45139 C 0.91706 0.45278 0.91823 0.45486 0.91967 0.45602 C 0.92136 0.45718 0.92331 0.45695 0.925 0.45834 C 0.92605 0.45926 0.92657 0.46181 0.92761 0.46297 C 0.92878 0.46435 0.93021 0.46459 0.93151 0.46528 C 0.93243 0.4669 0.93295 0.46922 0.93412 0.46991 C 0.93842 0.47246 0.94297 0.47269 0.94727 0.47477 C 0.94909 0.47547 0.95092 0.47616 0.95261 0.47709 C 0.95391 0.47778 0.95521 0.47894 0.95651 0.4794 C 0.95743 0.47963 0.95834 0.4794 0.95912 0.4794 L 0.95912 0.47963 L 0.96055 0.4794 " pathEditMode="relative" rAng="0" ptsTypes="AAAAAAAAAAAAAAAAAAAAAAAAAAAAAAAAAAAAAAAAAAAAAAAAAAAAAAAAAAAAAAAAAAAAAAAAAAAAAAAAAAAAAAAAAAAAAAAA">
                                      <p:cBhvr>
                                        <p:cTn id="6" dur="8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891" y="23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00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0.00162 L -3.75E-6 -0.00138 C 0.00209 0.00371 0.00625 0.00811 0.00677 0.01459 C 0.00912 0.04399 0.00704 0.07408 0.00821 0.10371 C 0.00847 0.11019 0.0099 0.11644 0.01094 0.12246 C 0.01146 0.12477 0.01172 0.12755 0.01237 0.12963 C 0.01315 0.13218 0.01433 0.13426 0.01524 0.13681 C 0.01576 0.13889 0.01615 0.14144 0.01654 0.14375 C 0.01719 0.14676 0.01719 0.15024 0.01797 0.15301 C 0.01849 0.1551 0.01993 0.15602 0.02071 0.15788 C 0.02526 0.16737 0.0211 0.16343 0.02774 0.16713 C 0.02917 0.16875 0.03047 0.17014 0.0319 0.17176 C 0.03282 0.17315 0.03347 0.17547 0.03464 0.17663 C 0.04011 0.18125 0.04532 0.18195 0.05131 0.18357 C 0.06107 0.18264 0.07084 0.18264 0.0806 0.18125 C 0.0819 0.18102 0.08334 0.17963 0.08464 0.17894 C 0.08646 0.17801 0.08842 0.17732 0.09024 0.17663 C 0.10274 0.17732 0.11537 0.17686 0.12774 0.17894 C 0.12943 0.17917 0.1306 0.18195 0.1319 0.18357 C 0.13386 0.18588 0.13581 0.18774 0.1375 0.19075 C 0.13868 0.19283 0.1392 0.19561 0.14024 0.19769 C 0.14154 0.20024 0.14323 0.20232 0.1444 0.20487 C 0.14545 0.20695 0.14597 0.21019 0.14727 0.21181 C 0.14844 0.21343 0.15 0.21343 0.15144 0.21413 C 0.15235 0.21644 0.15313 0.21922 0.15417 0.2213 C 0.15756 0.22709 0.15938 0.22593 0.16394 0.22825 C 0.16667 0.22963 0.1694 0.23125 0.1724 0.23288 C 0.20105 0.24908 0.175 0.23519 0.2543 0.2375 C 0.25521 0.23913 0.25586 0.24121 0.25704 0.24213 C 0.26615 0.24977 0.26576 0.24283 0.2737 0.25649 C 0.27644 0.26112 0.27995 0.26505 0.28217 0.27061 C 0.28386 0.27524 0.28477 0.28195 0.28763 0.2845 C 0.28959 0.28612 0.29141 0.28797 0.29323 0.28936 C 0.29896 0.29306 0.3017 0.29399 0.30717 0.2963 C 0.31836 0.29468 0.32943 0.29422 0.3405 0.29167 C 0.34297 0.29098 0.34506 0.28774 0.34753 0.28681 C 0.35482 0.2845 0.36237 0.2838 0.36967 0.28218 C 0.38308 0.28311 0.39662 0.28311 0.4099 0.2845 C 0.41407 0.28496 0.42045 0.29399 0.42253 0.2963 L 0.43086 0.30556 C 0.4323 0.30718 0.43386 0.30834 0.43503 0.31042 L 0.4392 0.31737 C 0.44271 0.33519 0.43802 0.3132 0.44336 0.33149 C 0.44922 0.35093 0.43959 0.32547 0.44753 0.34561 C 0.45092 0.36806 0.44649 0.34028 0.45183 0.36667 C 0.45547 0.38612 0.45026 0.36621 0.45586 0.38565 C 0.45612 0.38774 0.45782 0.39931 0.4586 0.40209 C 0.46029 0.40695 0.46237 0.41135 0.46433 0.41598 C 0.46511 0.41829 0.46654 0.42038 0.46706 0.42315 C 0.46745 0.42547 0.46732 0.42825 0.46836 0.4301 C 0.46993 0.43264 0.47214 0.43311 0.47396 0.43473 C 0.48151 0.4419 0.47461 0.4375 0.4823 0.44167 C 0.48373 0.44329 0.48477 0.4463 0.48646 0.44676 C 0.49662 0.44746 0.5069 0.44607 0.51719 0.44422 C 0.51967 0.44375 0.52162 0.44075 0.52396 0.43936 C 0.52631 0.4382 0.52865 0.43797 0.53099 0.43704 C 0.53282 0.43403 0.53438 0.4301 0.53659 0.42778 C 0.53789 0.42616 0.53946 0.42477 0.54063 0.42315 C 0.55144 0.40811 0.53868 0.42292 0.54909 0.41135 C 0.55118 0.40625 0.55274 0.40093 0.55599 0.39723 C 0.55717 0.39607 0.55886 0.39584 0.56016 0.39491 C 0.56823 0.37454 0.5586 0.40024 0.56433 0.38079 C 0.56615 0.37477 0.56732 0.37338 0.56993 0.36899 C 0.57487 0.34352 0.56693 0.38218 0.57409 0.3551 C 0.57539 0.35047 0.57592 0.34561 0.57683 0.34098 L 0.57826 0.33403 C 0.57878 0.33149 0.57878 0.32894 0.57956 0.32686 C 0.5806 0.32454 0.58164 0.32246 0.5823 0.31991 C 0.58529 0.31042 0.5819 0.31227 0.58802 0.30325 C 0.5905 0.29954 0.60013 0.29028 0.60326 0.28681 C 0.60365 0.2845 0.60365 0.28195 0.60469 0.27987 C 0.60599 0.27639 0.6125 0.2676 0.61446 0.26598 C 0.61602 0.26436 0.6181 0.26436 0.61993 0.26343 C 0.62279 0.26042 0.62513 0.25602 0.62826 0.25394 C 0.63099 0.25232 0.63425 0.25209 0.63672 0.24931 C 0.63802 0.24769 0.63933 0.24561 0.64089 0.24468 C 0.64349 0.2426 0.64649 0.24213 0.64922 0.23982 C 0.65105 0.23843 0.653 0.23704 0.65469 0.23519 C 0.65612 0.2338 0.6573 0.23172 0.65886 0.23056 C 0.66055 0.22917 0.6625 0.22917 0.66446 0.22825 C 0.66719 0.22686 0.67006 0.225 0.67279 0.22362 C 0.67409 0.22269 0.67579 0.22246 0.67696 0.2213 C 0.67826 0.21968 0.67956 0.2176 0.68112 0.21644 C 0.68373 0.21459 0.68659 0.21343 0.68959 0.21181 L 0.69362 0.2095 C 0.70092 0.20139 0.69493 0.20672 0.70612 0.20255 C 0.7099 0.20116 0.7125 0.19838 0.71589 0.19538 C 0.71927 0.18959 0.72227 0.1838 0.72696 0.18125 L 0.73125 0.17894 C 0.73204 0.17732 0.73321 0.17593 0.73399 0.17408 C 0.73776 0.16598 0.73659 0.16528 0.74089 0.15556 C 0.74206 0.15278 0.74375 0.1507 0.74506 0.14838 C 0.74558 0.14607 0.74571 0.14352 0.74649 0.14144 C 0.74753 0.13866 0.74987 0.1375 0.75065 0.1345 C 0.75183 0.12917 0.75157 0.12315 0.75196 0.11783 C 0.75157 0.10834 0.75131 0.09908 0.75065 0.08982 C 0.75026 0.08334 0.74883 0.0794 0.74792 0.07338 C 0.74649 0.06575 0.7461 0.06019 0.74506 0.05209 C 0.74532 0.04769 0.74323 0.02038 0.74922 0.01227 C 0.75039 0.01065 0.75196 0.01065 0.75339 0.00996 L 0.75495 0.00301 L 0.75495 0.00325 " pathEditMode="relative" rAng="0" ptsTypes="AAAAAAAAAAAAAAAAAAAAAAAAAAAAAAAAAAAAAAAAAAAAAAAAAAAAAAAAAAAAAAAAAAAAAAAAAAAAAAAAAAAAAAAAAAAAAAAAAAAAAA">
                                      <p:cBhvr>
                                        <p:cTn id="18" dur="8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747" y="22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0"/>
                            </p:stCondLst>
                            <p:childTnLst>
                              <p:par>
                                <p:cTn id="2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4.81481E-6 L -1.875E-6 0.00024 C -0.00052 0.00695 -0.00078 0.01389 -0.0013 0.02084 C -0.00156 0.02408 -0.0026 0.02709 -0.0026 0.03033 C -0.0026 0.05788 -0.00195 0.04815 -1.875E-6 0.06528 C 0.00052 0.06991 0.00091 0.07477 0.0013 0.0794 C 0.00182 0.08496 0.00196 0.09028 0.00261 0.09584 C 0.00287 0.09815 0.00352 0.10047 0.00391 0.10278 C 0.00352 0.12778 0.00339 0.15278 0.00261 0.17755 C 0.00248 0.1801 0.00196 0.18241 0.0013 0.18473 C -0.00026 0.18959 -0.00221 0.19399 -0.0039 0.19862 C -0.00729 0.20764 -0.00547 0.20371 -0.00924 0.21042 C -0.00963 0.21343 -0.00976 0.2169 -0.01054 0.21968 C -0.01198 0.22477 -0.01406 0.22917 -0.01575 0.2338 C -0.01666 0.23612 -0.01797 0.2382 -0.01849 0.24075 C -0.01888 0.24306 -0.01888 0.24584 -0.01979 0.24792 C -0.0207 0.25 -0.02239 0.25093 -0.0237 0.25255 C -0.02604 0.2588 -0.02682 0.26158 -0.03034 0.26644 C -0.03281 0.26991 -0.03594 0.272 -0.03815 0.27593 C -0.04752 0.2926 -0.03737 0.27362 -0.04479 0.28982 C -0.04557 0.29167 -0.04661 0.29283 -0.04739 0.29468 C -0.04844 0.29676 -0.04883 0.29977 -0.05 0.30163 C -0.05104 0.30325 -0.05273 0.30278 -0.0539 0.30394 C -0.06419 0.31297 -0.05195 0.3051 -0.06185 0.31088 C -0.07148 0.32246 -0.05937 0.30834 -0.07109 0.32038 C -0.07239 0.32176 -0.07357 0.32385 -0.075 0.325 C -0.07669 0.32616 -0.07851 0.32663 -0.08034 0.32732 C -0.08164 0.32894 -0.08281 0.33079 -0.08424 0.33195 C -0.08541 0.33311 -0.08698 0.33311 -0.08815 0.33426 C -0.10169 0.34769 -0.09114 0.34075 -0.1 0.34607 C -0.11159 0.35973 -0.0931 0.33866 -0.11185 0.35533 C -0.11627 0.35926 -0.12005 0.3632 -0.125 0.36482 C -0.12982 0.36621 -0.13463 0.36621 -0.13945 0.36713 C -0.16901 0.3845 -0.14661 0.37223 -0.225 0.36482 C -0.23073 0.36413 -0.23646 0.36158 -0.24206 0.35996 C -0.25338 0.34676 -0.23906 0.36274 -0.25 0.35301 C -0.25143 0.35186 -0.2526 0.34977 -0.2539 0.34838 C -0.2556 0.34653 -0.25755 0.34561 -0.25924 0.34375 C -0.26198 0.34075 -0.26706 0.33426 -0.26706 0.3345 C -0.27122 0.32315 -0.26927 0.3301 -0.27239 0.3132 L -0.2737 0.30625 C -0.27422 0.3 -0.27539 0.28704 -0.2763 0.28056 C -0.27669 0.27825 -0.27734 0.27593 -0.2776 0.27362 C -0.27812 0.26968 -0.27851 0.26575 -0.2789 0.26181 C -0.27929 0.2588 -0.27982 0.25556 -0.28021 0.25255 C -0.27956 0.19862 -0.28698 0.18033 -0.2763 0.14723 C -0.27552 0.14468 -0.27474 0.14237 -0.2737 0.14028 C -0.27291 0.13843 -0.27187 0.13704 -0.27109 0.13565 C -0.26992 0.12917 -0.26823 0.11806 -0.26575 0.11204 C -0.26471 0.1095 -0.26302 0.10764 -0.26185 0.1051 C -0.25234 0.08334 -0.26146 0.09676 -0.2513 0.08635 C -0.25 0.08496 -0.24896 0.08241 -0.24739 0.08172 C -0.24219 0.07987 -0.23685 0.0801 -0.23164 0.0794 C -0.22943 0.07871 -0.22721 0.07709 -0.225 0.07709 C -0.1638 0.07709 -0.18008 0.072 -0.1526 0.08172 C -0.13997 0.09306 -0.15273 0.08033 -0.14479 0.09121 C -0.14219 0.09445 -0.13906 0.09653 -0.13685 0.10047 C -0.1332 0.10695 -0.13541 0.1044 -0.13034 0.10741 C -0.1289 0.10973 -0.12773 0.1125 -0.1263 0.11459 C -0.12383 0.11783 -0.1207 0.11991 -0.11849 0.12385 C -0.11471 0.13056 -0.11679 0.12732 -0.11185 0.13311 C -0.11094 0.13565 -0.10846 0.14329 -0.10664 0.14491 C -0.10495 0.1463 -0.10312 0.14653 -0.1013 0.14723 C -0.0901 0.16713 -0.10768 0.13473 -0.09739 0.15903 C -0.09557 0.16343 -0.09258 0.16598 -0.09075 0.17061 C -0.08997 0.17292 -0.08893 0.17524 -0.08815 0.17755 C -0.0875 0.17987 -0.08776 0.18264 -0.08685 0.18473 C -0.08581 0.18681 -0.08411 0.1875 -0.08294 0.18936 C -0.0819 0.19075 -0.08099 0.19237 -0.08034 0.19399 C -0.07929 0.1963 -0.0789 0.19931 -0.0776 0.20093 C -0.07656 0.20255 -0.075 0.20255 -0.0737 0.20348 C -0.07213 0.21042 -0.07135 0.21644 -0.06849 0.222 C -0.06601 0.22709 -0.06054 0.23612 -0.06054 0.23635 C -0.06015 0.23843 -0.05989 0.24098 -0.05924 0.24306 C -0.05742 0.24838 -0.04974 0.25533 -0.0487 0.25718 C -0.04648 0.26112 -0.04466 0.26575 -0.04219 0.26875 C -0.03945 0.272 -0.03646 0.27431 -0.03424 0.27825 C -0.03138 0.28334 -0.02995 0.28658 -0.0263 0.28982 C -0.02513 0.29098 -0.0237 0.29144 -0.02239 0.29213 L -0.00534 0.30394 C -0.00403 0.30487 -0.0026 0.30533 -0.0013 0.30625 C 0.00052 0.30764 0.00222 0.3095 0.00391 0.31088 C 0.01836 0.31019 0.03294 0.31181 0.0474 0.30857 C 0.05052 0.30788 0.05261 0.30232 0.05521 0.29931 C 0.05925 0.29445 0.05977 0.29352 0.06446 0.28982 C 0.06576 0.28889 0.06706 0.28843 0.06836 0.2875 C 0.06966 0.28519 0.07084 0.28241 0.0724 0.28056 C 0.07344 0.27917 0.07513 0.27963 0.0763 0.27825 C 0.08841 0.26204 0.07787 0.26945 0.08685 0.26413 C 0.08815 0.26181 0.08919 0.25903 0.09076 0.25718 C 0.09193 0.25579 0.09349 0.25579 0.09466 0.25487 C 0.1043 0.24746 0.09557 0.25209 0.10521 0.24792 C 0.10781 0.24538 0.11029 0.24237 0.11315 0.24075 C 0.11615 0.23913 0.11927 0.23959 0.1224 0.23843 C 0.14557 0.2301 0.12018 0.23658 0.14336 0.23149 C 0.14518 0.23056 0.14688 0.22917 0.1487 0.22917 C 0.23724 0.22917 0.21133 0.21829 0.24597 0.2338 C 0.25169 0.24051 0.25352 0.24352 0.25912 0.24792 C 0.26042 0.24885 0.26159 0.24931 0.26315 0.25024 L 0.27474 0.2713 C 0.27591 0.27362 0.27696 0.27709 0.27891 0.27825 L 0.28255 0.28056 L 0.28906 0.29213 C 0.29024 0.29375 0.29102 0.29584 0.29206 0.297 L 0.2974 0.30163 C 0.30625 0.31737 0.30169 0.31343 0.30899 0.31806 C 0.31341 0.33033 0.30951 0.32038 0.31667 0.33195 C 0.31849 0.33426 0.31953 0.33681 0.32097 0.33913 C 0.32214 0.34075 0.32331 0.3419 0.325 0.34375 C 0.32552 0.34514 0.32656 0.34723 0.32761 0.34838 C 0.32878 0.34954 0.32995 0.35 0.33151 0.3507 C 0.33646 0.36482 0.33099 0.35139 0.33815 0.3625 C 0.35365 0.38658 0.33867 0.36413 0.3474 0.38102 C 0.34935 0.38519 0.35391 0.39283 0.35391 0.39306 C 0.35703 0.4095 0.35261 0.38936 0.35912 0.40695 C 0.35964 0.4088 0.35964 0.41181 0.36055 0.41389 C 0.36237 0.41829 0.36485 0.42176 0.36706 0.42547 C 0.36849 0.42871 0.36953 0.43357 0.37175 0.43496 C 0.38281 0.44144 0.36602 0.43056 0.38386 0.44653 C 0.38594 0.44815 0.38776 0.44931 0.38946 0.45139 C 0.3905 0.45255 0.3905 0.45487 0.39167 0.45602 C 0.39453 0.45811 0.39714 0.45926 0.4 0.46065 C 0.4043 0.46297 0.40886 0.46482 0.41315 0.4676 C 0.41472 0.46875 0.41654 0.47107 0.4181 0.47223 C 0.42136 0.475 0.42461 0.4757 0.42891 0.47709 C 0.43021 0.47848 0.43229 0.48079 0.43412 0.48172 C 0.43672 0.48311 0.43893 0.48334 0.44206 0.48403 C 0.45365 0.48727 0.45196 0.48658 0.46576 0.48866 C 0.46706 0.48959 0.46836 0.49051 0.46966 0.49098 C 0.47448 0.49283 0.48412 0.49584 0.48412 0.49607 L 0.48555 0.49584 " pathEditMode="relative" rAng="0" ptsTypes="AAAAAAAAAAAAAAAAAAAAAAAAAAAAAAAAAAAAAAAAAAAAAAAAAAAAAAAAAAAAAAAAAAAAAAAAAAAAAAAAAAAAAAAAAAAAAAAAAAAAAAAAAAAAAAAAAAAAAAAAAAAAAAAAAAA">
                                      <p:cBhvr>
                                        <p:cTn id="30" dur="8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69" y="24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0"/>
                            </p:stCondLst>
                            <p:childTnLst>
                              <p:par>
                                <p:cTn id="3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2.96296E-6 L 4.79167E-6 0.00023 C -0.00925 0.02291 -0.00495 0.00787 -0.00795 0.02569 C -0.00873 0.03032 -0.01055 0.03958 -0.01055 0.03981 C -0.01107 0.04745 -0.01159 0.05532 -0.01185 0.06296 C -0.01237 0.075 -0.0125 0.09791 -0.01446 0.11227 C -0.01524 0.1169 -0.01628 0.12152 -0.01719 0.12615 C -0.01758 0.12847 -0.0181 0.13078 -0.01849 0.13333 C -0.01888 0.13634 -0.01875 0.13981 -0.0198 0.14259 C -0.02149 0.14722 -0.02631 0.15416 -0.02631 0.1544 C -0.02683 0.15671 -0.02683 0.15926 -0.02774 0.16134 C -0.02865 0.16342 -0.03086 0.16342 -0.03165 0.16597 C -0.03321 0.17176 -0.0323 0.1794 -0.03425 0.18472 L -0.03959 0.19884 C -0.04037 0.20115 -0.04167 0.20301 -0.04219 0.20578 C -0.04258 0.2081 -0.04271 0.21065 -0.04349 0.21273 C -0.04415 0.21458 -0.04532 0.21574 -0.0461 0.21736 C -0.04714 0.21967 -0.04779 0.22222 -0.0487 0.22453 C -0.04948 0.22615 -0.05066 0.22731 -0.05131 0.22916 C -0.05834 0.24768 -0.04935 0.23009 -0.05795 0.2456 C -0.05834 0.24791 -0.0586 0.25023 -0.05925 0.25254 C -0.06146 0.26018 -0.06511 0.26504 -0.06849 0.27129 L -0.0711 0.27592 C -0.07592 0.29328 -0.07097 0.27801 -0.07774 0.29236 C -0.08321 0.30393 -0.07709 0.29537 -0.08425 0.30393 C -0.08516 0.30625 -0.08568 0.30926 -0.08685 0.31111 C -0.08803 0.3125 -0.08959 0.31227 -0.09089 0.31342 C -0.09232 0.31458 -0.09362 0.3162 -0.0948 0.31805 C -0.09571 0.31944 -0.09649 0.32129 -0.0974 0.32268 C -0.09909 0.32523 -0.10105 0.32708 -0.10274 0.32963 C -0.10404 0.33194 -0.10508 0.33472 -0.10665 0.3368 C -0.10821 0.33889 -0.11016 0.33981 -0.11185 0.34143 C -0.11329 0.34282 -0.11446 0.3449 -0.11589 0.34606 C -0.11706 0.34722 -0.11849 0.34745 -0.1198 0.34838 C -0.12123 0.34977 -0.1224 0.35162 -0.1237 0.35324 C -0.12592 0.35532 -0.13021 0.35926 -0.13295 0.36018 C -0.13646 0.36134 -0.13998 0.36157 -0.14349 0.3625 C -0.1461 0.36319 -0.1487 0.36412 -0.15144 0.36481 C -0.18907 0.36412 -0.22683 0.36458 -0.26459 0.3625 C -0.26732 0.36227 -0.2698 0.35902 -0.2724 0.35787 L -0.28295 0.35324 C -0.29271 0.34884 -0.28386 0.35347 -0.2961 0.34375 C -0.2974 0.34282 -0.29883 0.34236 -0.30013 0.34143 C -0.30365 0.33865 -0.30691 0.33426 -0.31055 0.33217 C -0.31198 0.33125 -0.31329 0.33078 -0.31459 0.32963 C -0.31771 0.32731 -0.32396 0.32129 -0.32644 0.31805 C -0.32748 0.31666 -0.32813 0.31481 -0.32904 0.31342 C -0.33073 0.31088 -0.33256 0.30856 -0.33425 0.30625 C -0.33516 0.30393 -0.33594 0.30139 -0.33698 0.2993 C -0.33816 0.29676 -0.33985 0.29514 -0.34089 0.29236 C -0.34844 0.27199 -0.3336 0.30069 -0.3461 0.27824 C -0.34922 0.25671 -0.3448 0.27893 -0.35144 0.26412 C -0.35222 0.26227 -0.35209 0.25926 -0.35274 0.25717 C -0.35665 0.24467 -0.35717 0.24467 -0.36198 0.23611 L -0.36849 0.20115 L -0.3711 0.18703 L -0.3724 0.18009 C -0.37201 0.15416 -0.37227 0.12847 -0.3711 0.10277 C -0.37097 0.09861 -0.36941 0.09514 -0.36849 0.0912 C -0.36576 0.07801 -0.36928 0.09004 -0.36329 0.07477 C -0.36055 0.06782 -0.35899 0.06111 -0.35534 0.05602 C -0.35417 0.05416 -0.35287 0.05254 -0.35144 0.05139 C -0.35013 0.05023 -0.34883 0.04977 -0.3474 0.04907 C -0.34245 0.04004 -0.34753 0.04815 -0.33959 0.03958 C -0.33685 0.0368 -0.33477 0.03171 -0.33165 0.03032 C -0.3237 0.02685 -0.32813 0.02893 -0.31849 0.02338 L -0.31459 0.02083 C -0.31329 0.02014 -0.31198 0.01898 -0.31055 0.01852 C -0.29961 0.01527 -0.30534 0.01759 -0.29349 0.01157 C -0.28073 0.01227 -0.2681 0.0125 -0.25534 0.01389 C -0.25313 0.01412 -0.25092 0.01574 -0.2487 0.0162 C -0.24532 0.01713 -0.2418 0.01782 -0.23829 0.01852 C -0.23555 0.02014 -0.23191 0.01921 -0.23034 0.02338 C -0.22943 0.02569 -0.22904 0.0287 -0.22774 0.03032 C -0.22409 0.03449 -0.2198 0.0368 -0.21589 0.03958 C -0.21459 0.04051 -0.21316 0.04074 -0.21185 0.0419 C -0.20912 0.04467 -0.20404 0.05139 -0.20404 0.05162 C -0.19753 0.06852 -0.20066 0.06088 -0.1948 0.07477 C -0.19206 0.09421 -0.19571 0.07384 -0.18959 0.09352 C -0.18842 0.09722 -0.18777 0.10115 -0.18685 0.10509 C -0.1849 0.1419 -0.18659 0.11574 -0.18425 0.14259 C -0.18386 0.14815 -0.18347 0.15347 -0.18295 0.15902 C -0.18152 0.17268 -0.18125 0.16597 -0.17904 0.1824 C -0.17852 0.18541 -0.178 0.18865 -0.17774 0.19166 C -0.17696 0.19838 -0.17618 0.21065 -0.175 0.21736 C -0.17201 0.23703 -0.17396 0.22569 -0.1698 0.23842 C -0.16888 0.24143 -0.16823 0.2449 -0.16719 0.24791 C -0.1625 0.2618 -0.16316 0.25949 -0.15795 0.26898 C -0.15508 0.28402 -0.15886 0.26759 -0.15274 0.28287 C -0.15157 0.28588 -0.15118 0.28935 -0.15 0.29236 C -0.14935 0.29421 -0.14818 0.29514 -0.1474 0.29699 C -0.14558 0.30139 -0.14388 0.30625 -0.14219 0.31111 C -0.14128 0.31342 -0.14063 0.31597 -0.13959 0.31805 L -0.13555 0.325 L -0.13165 0.34606 C -0.13125 0.34838 -0.13112 0.35115 -0.13034 0.35324 C -0.12943 0.35555 -0.12839 0.35764 -0.12774 0.36018 C -0.1267 0.36342 -0.12553 0.37361 -0.125 0.37662 C -0.12487 0.3794 -0.12357 0.40162 -0.1224 0.40694 C -0.12188 0.40949 -0.12071 0.41157 -0.1198 0.41389 C -0.11941 0.42106 -0.11915 0.42801 -0.11849 0.43495 C -0.11823 0.4375 -0.1181 0.44004 -0.11719 0.44213 C -0.11576 0.4449 -0.11342 0.44629 -0.11185 0.44907 C -0.10313 0.46458 -0.11589 0.44815 -0.10534 0.46065 C -0.10417 0.46389 -0.10209 0.47014 -0.1 0.47245 C -0.09883 0.47361 -0.0974 0.47361 -0.0961 0.47477 C -0.09467 0.47592 -0.09362 0.47824 -0.09219 0.4794 C -0.09089 0.48055 -0.08946 0.48078 -0.08816 0.48171 C -0.08685 0.4831 -0.08568 0.48541 -0.08425 0.48657 C -0.08178 0.48842 -0.07904 0.48958 -0.07631 0.4912 C -0.075 0.4919 -0.0737 0.49236 -0.0724 0.49352 C -0.0681 0.49722 -0.06745 0.49838 -0.06316 0.50046 C -0.04688 0.50833 -0.05782 0.50208 -0.0487 0.50764 C -0.03777 0.50671 -0.02683 0.50648 -0.01589 0.50509 C -0.01355 0.50486 -0.01133 0.5044 -0.00925 0.50277 C -0.0073 0.50139 -0.00508 0.49352 -0.00404 0.4912 C -0.00274 0.48865 -0.00118 0.4868 4.79167E-6 0.48402 C 0.00195 0.47963 0.0052 0.47014 0.0052 0.47037 C 0.00625 0.46157 0.0069 0.45231 0.00911 0.44444 C 0.01302 0.43055 0.01119 0.43842 0.01445 0.42106 L 0.01575 0.41389 C 0.01614 0.41157 0.01679 0.40926 0.01705 0.40694 C 0.01888 0.39051 0.0177 0.39907 0.02096 0.38125 L 0.02096 0.38148 C 0.02148 0.37801 0.02161 0.37477 0.02239 0.37176 C 0.02291 0.36921 0.02408 0.36713 0.025 0.36481 L 0.0276 0.35069 C 0.02903 0.34282 0.03294 0.32176 0.03411 0.32037 C 0.03932 0.31435 0.03658 0.31666 0.04205 0.31342 C 0.04726 0.30416 0.04531 0.30555 0.0539 0.30162 L 0.06966 0.29467 C 0.07239 0.29143 0.07539 0.28935 0.0776 0.28518 C 0.08437 0.27315 0.07473 0.29074 0.08424 0.27129 C 0.08541 0.26875 0.08684 0.26666 0.08815 0.26412 C 0.09127 0.24745 0.08919 0.2544 0.09335 0.24328 C 0.09388 0.23379 0.09401 0.2243 0.09466 0.21504 C 0.09492 0.21273 0.09583 0.21065 0.09596 0.2081 C 0.09869 0.16944 0.0957 0.18935 0.09869 0.16597 C 0.09908 0.16273 0.09908 0.15949 0.1 0.15671 C 0.10091 0.1537 0.1026 0.15185 0.1039 0.14953 C 0.10507 0.14352 0.10716 0.13055 0.11054 0.12847 L 0.11445 0.12615 C 0.11575 0.12315 0.11731 0.12014 0.11835 0.1169 C 0.11914 0.11481 0.11888 0.1118 0.11966 0.10972 C 0.12278 0.10162 0.13046 0.09583 0.13424 0.0912 C 0.13697 0.0875 0.13932 0.08287 0.14205 0.0794 C 0.14596 0.07477 0.1483 0.0743 0.1526 0.07245 C 0.1539 0.07083 0.1552 0.06898 0.15651 0.06782 C 0.16237 0.0625 0.16354 0.06296 0.16966 0.06065 C 0.17109 0.05926 0.17213 0.05671 0.17369 0.05602 C 0.18333 0.05115 0.19283 0.04907 0.2026 0.04676 C 0.21184 0.0412 0.20039 0.04838 0.21184 0.03958 C 0.21315 0.03865 0.21458 0.03842 0.21575 0.03727 C 0.21718 0.03611 0.21822 0.03356 0.21979 0.03264 C 0.22708 0.02801 0.2332 0.02731 0.24075 0.02569 C 0.24205 0.02477 0.24348 0.0243 0.24479 0.02338 C 0.25612 0.01458 0.24466 0.02176 0.2539 0.0162 L 0.25664 0.01157 L 0.25664 0.0118 " pathEditMode="relative" rAng="0" ptsTypes="AAAAAAAAAAAAAAAAAAAAAAAAAAAAAAAAAAAAAAAAAAAAAAAAAAAAAAAAAAAAAAAAAAAAAAAAAAAAAAAAAAAAAAAAAAAAAAAAAAAAAAAAAAAAAAAAAAAAAAAAAAAAAAAAAAAAAAAAAAAAAAAAAAAAAAAAAAAAAAA">
                                      <p:cBhvr>
                                        <p:cTn id="42" dur="8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94" y="25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000"/>
                            </p:stCondLst>
                            <p:childTnLst>
                              <p:par>
                                <p:cTn id="4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Группа 16"/>
          <p:cNvGrpSpPr/>
          <p:nvPr/>
        </p:nvGrpSpPr>
        <p:grpSpPr>
          <a:xfrm>
            <a:off x="643602" y="3166416"/>
            <a:ext cx="2344836" cy="2215711"/>
            <a:chOff x="2187975" y="3371155"/>
            <a:chExt cx="2344836" cy="2215711"/>
          </a:xfrm>
        </p:grpSpPr>
        <p:pic>
          <p:nvPicPr>
            <p:cNvPr id="18" name="Рисунок 17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97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609519">
              <a:off x="2252537" y="3306593"/>
              <a:ext cx="2215711" cy="2344836"/>
            </a:xfrm>
            <a:prstGeom prst="rect">
              <a:avLst/>
            </a:prstGeom>
          </p:spPr>
        </p:pic>
        <p:sp>
          <p:nvSpPr>
            <p:cNvPr id="19" name="Прямоугольник 18"/>
            <p:cNvSpPr/>
            <p:nvPr/>
          </p:nvSpPr>
          <p:spPr>
            <a:xfrm>
              <a:off x="3490801" y="4632580"/>
              <a:ext cx="593558" cy="4973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20</a:t>
              </a:r>
              <a:endParaRPr lang="ru-RU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2935840" y="3924694"/>
              <a:ext cx="535724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000" b="1" cap="none" spc="0" dirty="0" smtClean="0">
                  <a:ln w="0">
                    <a:solidFill>
                      <a:sysClr val="windowText" lastClr="000000"/>
                    </a:solidFill>
                  </a:ln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Verdana" panose="020B0604030504040204" pitchFamily="34" charset="0"/>
                  <a:ea typeface="Verdana" panose="020B0604030504040204" pitchFamily="34" charset="0"/>
                </a:rPr>
                <a:t>Е</a:t>
              </a:r>
              <a:endParaRPr lang="ru-RU" sz="4000" b="1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sp>
        <p:nvSpPr>
          <p:cNvPr id="21" name="Прямоугольник 20"/>
          <p:cNvSpPr/>
          <p:nvPr/>
        </p:nvSpPr>
        <p:spPr>
          <a:xfrm>
            <a:off x="1056665" y="240178"/>
            <a:ext cx="1045029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9050">
                  <a:noFill/>
                </a:ln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Задание к игре «Осенние листья»</a:t>
            </a:r>
            <a:endParaRPr lang="ru-RU" sz="4000" b="1" cap="none" spc="0" dirty="0">
              <a:ln w="19050">
                <a:noFill/>
              </a:ln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3516722" y="3166416"/>
            <a:ext cx="2344836" cy="2215711"/>
            <a:chOff x="2187975" y="3371155"/>
            <a:chExt cx="2344836" cy="2215711"/>
          </a:xfrm>
        </p:grpSpPr>
        <p:pic>
          <p:nvPicPr>
            <p:cNvPr id="24" name="Рисунок 23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97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609519">
              <a:off x="2252537" y="3306593"/>
              <a:ext cx="2215711" cy="2344836"/>
            </a:xfrm>
            <a:prstGeom prst="rect">
              <a:avLst/>
            </a:prstGeom>
          </p:spPr>
        </p:pic>
        <p:sp>
          <p:nvSpPr>
            <p:cNvPr id="25" name="Прямоугольник 24"/>
            <p:cNvSpPr/>
            <p:nvPr/>
          </p:nvSpPr>
          <p:spPr>
            <a:xfrm>
              <a:off x="3490801" y="4632580"/>
              <a:ext cx="593558" cy="4973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19</a:t>
              </a:r>
              <a:endParaRPr lang="ru-RU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2624057" y="3924694"/>
              <a:ext cx="1159292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000" b="1" cap="none" spc="0" dirty="0" smtClean="0">
                  <a:ln w="0">
                    <a:solidFill>
                      <a:sysClr val="windowText" lastClr="000000"/>
                    </a:solidFill>
                  </a:ln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Verdana" panose="020B0604030504040204" pitchFamily="34" charset="0"/>
                  <a:ea typeface="Verdana" panose="020B0604030504040204" pitchFamily="34" charset="0"/>
                </a:rPr>
                <a:t>НЫ</a:t>
              </a:r>
              <a:endParaRPr lang="ru-RU" sz="4000" b="1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6389842" y="3166416"/>
            <a:ext cx="2344836" cy="2215711"/>
            <a:chOff x="2187975" y="3371155"/>
            <a:chExt cx="2344836" cy="2215711"/>
          </a:xfrm>
        </p:grpSpPr>
        <p:pic>
          <p:nvPicPr>
            <p:cNvPr id="28" name="Рисунок 27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97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609519">
              <a:off x="2252537" y="3306593"/>
              <a:ext cx="2215711" cy="2344836"/>
            </a:xfrm>
            <a:prstGeom prst="rect">
              <a:avLst/>
            </a:prstGeom>
          </p:spPr>
        </p:pic>
        <p:sp>
          <p:nvSpPr>
            <p:cNvPr id="29" name="Прямоугольник 28"/>
            <p:cNvSpPr/>
            <p:nvPr/>
          </p:nvSpPr>
          <p:spPr>
            <a:xfrm>
              <a:off x="3490801" y="4632580"/>
              <a:ext cx="593558" cy="4973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15</a:t>
              </a:r>
              <a:endParaRPr lang="ru-RU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2608026" y="3924694"/>
              <a:ext cx="1191353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000" b="1" cap="none" spc="0" dirty="0" smtClean="0">
                  <a:ln w="0">
                    <a:solidFill>
                      <a:sysClr val="windowText" lastClr="000000"/>
                    </a:solidFill>
                  </a:ln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Verdana" panose="020B0604030504040204" pitchFamily="34" charset="0"/>
                  <a:ea typeface="Verdana" panose="020B0604030504040204" pitchFamily="34" charset="0"/>
                </a:rPr>
                <a:t>ЖИ</a:t>
              </a:r>
              <a:endParaRPr lang="ru-RU" sz="4000" b="1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9262962" y="3166416"/>
            <a:ext cx="2344836" cy="2215711"/>
            <a:chOff x="2187975" y="3371155"/>
            <a:chExt cx="2344836" cy="2215711"/>
          </a:xfrm>
        </p:grpSpPr>
        <p:pic>
          <p:nvPicPr>
            <p:cNvPr id="32" name="Рисунок 31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97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609519">
              <a:off x="2252537" y="3306593"/>
              <a:ext cx="2215711" cy="2344836"/>
            </a:xfrm>
            <a:prstGeom prst="rect">
              <a:avLst/>
            </a:prstGeom>
          </p:spPr>
        </p:pic>
        <p:sp>
          <p:nvSpPr>
            <p:cNvPr id="33" name="Прямоугольник 32"/>
            <p:cNvSpPr/>
            <p:nvPr/>
          </p:nvSpPr>
          <p:spPr>
            <a:xfrm>
              <a:off x="3490801" y="4632580"/>
              <a:ext cx="593558" cy="4973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17</a:t>
              </a:r>
              <a:endParaRPr lang="ru-RU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2523068" y="3924694"/>
              <a:ext cx="1361270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000" b="1" cap="none" spc="0" dirty="0" smtClean="0">
                  <a:ln w="0">
                    <a:solidFill>
                      <a:sysClr val="windowText" lastClr="000000"/>
                    </a:solidFill>
                  </a:ln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Verdana" panose="020B0604030504040204" pitchFamily="34" charset="0"/>
                  <a:ea typeface="Verdana" panose="020B0604030504040204" pitchFamily="34" charset="0"/>
                </a:rPr>
                <a:t>ВОТ</a:t>
              </a:r>
              <a:endParaRPr lang="ru-RU" sz="4000" b="1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sp>
        <p:nvSpPr>
          <p:cNvPr id="40" name="СТАРТ4"/>
          <p:cNvSpPr/>
          <p:nvPr/>
        </p:nvSpPr>
        <p:spPr>
          <a:xfrm>
            <a:off x="5057274" y="6077636"/>
            <a:ext cx="2207126" cy="68583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ПРОВЕРКА</a:t>
            </a:r>
            <a:endParaRPr lang="ru-RU" sz="2400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7079436" y="3160401"/>
            <a:ext cx="2344836" cy="2215711"/>
            <a:chOff x="2187975" y="3371155"/>
            <a:chExt cx="2344836" cy="2215711"/>
          </a:xfrm>
        </p:grpSpPr>
        <p:pic>
          <p:nvPicPr>
            <p:cNvPr id="35" name="Рисунок 34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97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609519">
              <a:off x="2252537" y="3306593"/>
              <a:ext cx="2215711" cy="2344836"/>
            </a:xfrm>
            <a:prstGeom prst="rect">
              <a:avLst/>
            </a:prstGeom>
          </p:spPr>
        </p:pic>
        <p:sp>
          <p:nvSpPr>
            <p:cNvPr id="36" name="Прямоугольник 35"/>
            <p:cNvSpPr/>
            <p:nvPr/>
          </p:nvSpPr>
          <p:spPr>
            <a:xfrm>
              <a:off x="3490801" y="4632580"/>
              <a:ext cx="593558" cy="4973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20</a:t>
              </a:r>
              <a:endParaRPr lang="ru-RU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2935840" y="3924694"/>
              <a:ext cx="535724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000" b="1" cap="none" spc="0" dirty="0" smtClean="0">
                  <a:ln w="0">
                    <a:solidFill>
                      <a:sysClr val="windowText" lastClr="000000"/>
                    </a:solidFill>
                  </a:ln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Verdana" panose="020B0604030504040204" pitchFamily="34" charset="0"/>
                  <a:ea typeface="Verdana" panose="020B0604030504040204" pitchFamily="34" charset="0"/>
                </a:rPr>
                <a:t>Е</a:t>
              </a:r>
              <a:endParaRPr lang="ru-RU" sz="4000" b="1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5390061" y="3166846"/>
            <a:ext cx="2344836" cy="2215711"/>
            <a:chOff x="2187975" y="3371155"/>
            <a:chExt cx="2344836" cy="2215711"/>
          </a:xfrm>
        </p:grpSpPr>
        <p:pic>
          <p:nvPicPr>
            <p:cNvPr id="42" name="Рисунок 41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97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609519">
              <a:off x="2252537" y="3306593"/>
              <a:ext cx="2215711" cy="2344836"/>
            </a:xfrm>
            <a:prstGeom prst="rect">
              <a:avLst/>
            </a:prstGeom>
          </p:spPr>
        </p:pic>
        <p:sp>
          <p:nvSpPr>
            <p:cNvPr id="43" name="Прямоугольник 42"/>
            <p:cNvSpPr/>
            <p:nvPr/>
          </p:nvSpPr>
          <p:spPr>
            <a:xfrm>
              <a:off x="3490801" y="4632580"/>
              <a:ext cx="593558" cy="4973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19</a:t>
              </a:r>
              <a:endParaRPr lang="ru-RU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2624057" y="3924694"/>
              <a:ext cx="1159292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000" b="1" cap="none" spc="0" dirty="0" smtClean="0">
                  <a:ln w="0">
                    <a:solidFill>
                      <a:sysClr val="windowText" lastClr="000000"/>
                    </a:solidFill>
                  </a:ln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Verdana" panose="020B0604030504040204" pitchFamily="34" charset="0"/>
                  <a:ea typeface="Verdana" panose="020B0604030504040204" pitchFamily="34" charset="0"/>
                </a:rPr>
                <a:t>НЫ</a:t>
              </a:r>
              <a:endParaRPr lang="ru-RU" sz="4000" b="1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1815620" y="3166846"/>
            <a:ext cx="2344836" cy="2215711"/>
            <a:chOff x="2187975" y="3371155"/>
            <a:chExt cx="2344836" cy="2215711"/>
          </a:xfrm>
        </p:grpSpPr>
        <p:pic>
          <p:nvPicPr>
            <p:cNvPr id="46" name="Рисунок 4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97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609519">
              <a:off x="2252537" y="3306593"/>
              <a:ext cx="2215711" cy="2344836"/>
            </a:xfrm>
            <a:prstGeom prst="rect">
              <a:avLst/>
            </a:prstGeom>
          </p:spPr>
        </p:pic>
        <p:sp>
          <p:nvSpPr>
            <p:cNvPr id="47" name="Прямоугольник 46"/>
            <p:cNvSpPr/>
            <p:nvPr/>
          </p:nvSpPr>
          <p:spPr>
            <a:xfrm>
              <a:off x="3490801" y="4632580"/>
              <a:ext cx="593558" cy="4973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15</a:t>
              </a:r>
              <a:endParaRPr lang="ru-RU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48" name="Прямоугольник 47"/>
            <p:cNvSpPr/>
            <p:nvPr/>
          </p:nvSpPr>
          <p:spPr>
            <a:xfrm>
              <a:off x="2608026" y="3924694"/>
              <a:ext cx="1191353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000" b="1" cap="none" spc="0" dirty="0" smtClean="0">
                  <a:ln w="0">
                    <a:solidFill>
                      <a:sysClr val="windowText" lastClr="000000"/>
                    </a:solidFill>
                  </a:ln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Verdana" panose="020B0604030504040204" pitchFamily="34" charset="0"/>
                  <a:ea typeface="Verdana" panose="020B0604030504040204" pitchFamily="34" charset="0"/>
                </a:rPr>
                <a:t>ЖИ</a:t>
              </a:r>
              <a:endParaRPr lang="ru-RU" sz="4000" b="1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49" name="Группа 48"/>
          <p:cNvGrpSpPr/>
          <p:nvPr/>
        </p:nvGrpSpPr>
        <p:grpSpPr>
          <a:xfrm>
            <a:off x="3626892" y="3166846"/>
            <a:ext cx="2344836" cy="2215711"/>
            <a:chOff x="2187975" y="3371155"/>
            <a:chExt cx="2344836" cy="2215711"/>
          </a:xfrm>
        </p:grpSpPr>
        <p:pic>
          <p:nvPicPr>
            <p:cNvPr id="50" name="Рисунок 49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97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609519">
              <a:off x="2252537" y="3306593"/>
              <a:ext cx="2215711" cy="2344836"/>
            </a:xfrm>
            <a:prstGeom prst="rect">
              <a:avLst/>
            </a:prstGeom>
          </p:spPr>
        </p:pic>
        <p:sp>
          <p:nvSpPr>
            <p:cNvPr id="51" name="Прямоугольник 50"/>
            <p:cNvSpPr/>
            <p:nvPr/>
          </p:nvSpPr>
          <p:spPr>
            <a:xfrm>
              <a:off x="3490801" y="4632580"/>
              <a:ext cx="593558" cy="4973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17</a:t>
              </a:r>
              <a:endParaRPr lang="ru-RU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52" name="Прямоугольник 51"/>
            <p:cNvSpPr/>
            <p:nvPr/>
          </p:nvSpPr>
          <p:spPr>
            <a:xfrm>
              <a:off x="2523068" y="3924694"/>
              <a:ext cx="1361270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000" b="1" cap="none" spc="0" dirty="0" smtClean="0">
                  <a:ln w="0">
                    <a:solidFill>
                      <a:sysClr val="windowText" lastClr="000000"/>
                    </a:solidFill>
                  </a:ln>
                  <a:solidFill>
                    <a:schemeClr val="bg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Verdana" panose="020B0604030504040204" pitchFamily="34" charset="0"/>
                  <a:ea typeface="Verdana" panose="020B0604030504040204" pitchFamily="34" charset="0"/>
                </a:rPr>
                <a:t>ВОТ</a:t>
              </a:r>
              <a:endParaRPr lang="ru-RU" sz="4000" b="1" cap="none" spc="0" dirty="0">
                <a:ln w="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sp>
        <p:nvSpPr>
          <p:cNvPr id="53" name="Управляющая кнопка: далее 52">
            <a:hlinkClick r:id="" action="ppaction://hlinkshowjump?jump=nextslide" highlightClick="1"/>
          </p:cNvPr>
          <p:cNvSpPr/>
          <p:nvPr/>
        </p:nvSpPr>
        <p:spPr>
          <a:xfrm>
            <a:off x="11293642" y="6434667"/>
            <a:ext cx="898358" cy="448302"/>
          </a:xfrm>
          <a:prstGeom prst="actionButtonForwardNex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1056665" y="1075329"/>
            <a:ext cx="10352386" cy="1815882"/>
          </a:xfrm>
          <a:prstGeom prst="rect">
            <a:avLst/>
          </a:prstGeom>
          <a:noFill/>
          <a:ln w="28575"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На каждом осеннем листике написано число. Расставьте числа по возрастанию. Какое слово у вас получилось?</a:t>
            </a:r>
          </a:p>
          <a:p>
            <a:pPr algn="ctr"/>
            <a:endParaRPr lang="ru-RU" sz="2800" b="0" cap="none" spc="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550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3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3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живут в лесу"/>
          <p:cNvGrpSpPr/>
          <p:nvPr/>
        </p:nvGrpSpPr>
        <p:grpSpPr>
          <a:xfrm>
            <a:off x="1073220" y="1402700"/>
            <a:ext cx="4566822" cy="3400663"/>
            <a:chOff x="1402838" y="1172022"/>
            <a:chExt cx="4566822" cy="3400663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1402838" y="1172022"/>
              <a:ext cx="4566822" cy="3400663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n w="28575">
                  <a:solidFill>
                    <a:schemeClr val="bg2">
                      <a:lumMod val="25000"/>
                    </a:schemeClr>
                  </a:solidFill>
                </a:ln>
              </a:endParaRPr>
            </a:p>
          </p:txBody>
        </p:sp>
        <p:pic>
          <p:nvPicPr>
            <p:cNvPr id="18" name="Рисунок 17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53668" y="2052492"/>
              <a:ext cx="1337045" cy="1869281"/>
            </a:xfrm>
            <a:prstGeom prst="rect">
              <a:avLst/>
            </a:prstGeom>
          </p:spPr>
        </p:pic>
        <p:grpSp>
          <p:nvGrpSpPr>
            <p:cNvPr id="8" name="Группа 7"/>
            <p:cNvGrpSpPr/>
            <p:nvPr/>
          </p:nvGrpSpPr>
          <p:grpSpPr>
            <a:xfrm>
              <a:off x="1486004" y="1203503"/>
              <a:ext cx="3700158" cy="3337702"/>
              <a:chOff x="7746858" y="939329"/>
              <a:chExt cx="3700158" cy="3337702"/>
            </a:xfrm>
          </p:grpSpPr>
          <p:grpSp>
            <p:nvGrpSpPr>
              <p:cNvPr id="6" name="Группа 5"/>
              <p:cNvGrpSpPr/>
              <p:nvPr/>
            </p:nvGrpSpPr>
            <p:grpSpPr>
              <a:xfrm>
                <a:off x="7746858" y="939329"/>
                <a:ext cx="3139720" cy="2747766"/>
                <a:chOff x="7746858" y="939329"/>
                <a:chExt cx="3139720" cy="2747766"/>
              </a:xfrm>
            </p:grpSpPr>
            <p:pic>
              <p:nvPicPr>
                <p:cNvPr id="4" name="Рисунок 3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rightnessContrast bright="-2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746858" y="939329"/>
                  <a:ext cx="2020528" cy="2721638"/>
                </a:xfrm>
                <a:prstGeom prst="rect">
                  <a:avLst/>
                </a:prstGeom>
              </p:spPr>
            </p:pic>
            <p:pic>
              <p:nvPicPr>
                <p:cNvPr id="3" name="Рисунок 2"/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brightnessContrast bright="-20000" contrast="2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426681" y="1336375"/>
                  <a:ext cx="1816724" cy="2350720"/>
                </a:xfrm>
                <a:prstGeom prst="rect">
                  <a:avLst/>
                </a:prstGeom>
              </p:spPr>
            </p:pic>
            <p:pic>
              <p:nvPicPr>
                <p:cNvPr id="5" name="Рисунок 4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rightnessContrast bright="-2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549533" y="1788318"/>
                  <a:ext cx="1337045" cy="1869281"/>
                </a:xfrm>
                <a:prstGeom prst="rect">
                  <a:avLst/>
                </a:prstGeom>
              </p:spPr>
            </p:pic>
          </p:grpSp>
          <p:sp>
            <p:nvSpPr>
              <p:cNvPr id="7" name="Прямоугольник 6"/>
              <p:cNvSpPr/>
              <p:nvPr/>
            </p:nvSpPr>
            <p:spPr>
              <a:xfrm>
                <a:off x="8344827" y="3657599"/>
                <a:ext cx="3102189" cy="6194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800" b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живут в лесу</a:t>
                </a:r>
                <a:endParaRPr lang="ru-RU" sz="2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endParaRPr>
              </a:p>
            </p:txBody>
          </p:sp>
        </p:grpSp>
      </p:grpSp>
      <p:grpSp>
        <p:nvGrpSpPr>
          <p:cNvPr id="16" name="живут с человеком"/>
          <p:cNvGrpSpPr/>
          <p:nvPr/>
        </p:nvGrpSpPr>
        <p:grpSpPr>
          <a:xfrm>
            <a:off x="6550371" y="1322263"/>
            <a:ext cx="4566822" cy="3502544"/>
            <a:chOff x="7202391" y="620191"/>
            <a:chExt cx="4566822" cy="3502544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7202391" y="722072"/>
              <a:ext cx="4566822" cy="3400663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66123" y="620191"/>
              <a:ext cx="2363882" cy="2256677"/>
            </a:xfrm>
            <a:prstGeom prst="rect">
              <a:avLst/>
            </a:prstGeom>
          </p:spPr>
        </p:pic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64752" y="1483764"/>
              <a:ext cx="928985" cy="1373035"/>
            </a:xfrm>
            <a:prstGeom prst="rect">
              <a:avLst/>
            </a:prstGeom>
          </p:spPr>
        </p:pic>
        <p:sp>
          <p:nvSpPr>
            <p:cNvPr id="12" name="Прямоугольник 11"/>
            <p:cNvSpPr/>
            <p:nvPr/>
          </p:nvSpPr>
          <p:spPr>
            <a:xfrm>
              <a:off x="7261383" y="2806443"/>
              <a:ext cx="4434087" cy="12867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живут в доме</a:t>
              </a:r>
              <a:br>
                <a:rPr lang="ru-RU" sz="28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</a:br>
              <a:r>
                <a:rPr lang="ru-RU" sz="28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 или рядом</a:t>
              </a:r>
              <a:br>
                <a:rPr lang="ru-RU" sz="28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</a:br>
              <a:r>
                <a:rPr lang="ru-RU" sz="28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 с жильём человека</a:t>
              </a:r>
              <a:endPara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2322371" y="50675"/>
            <a:ext cx="754725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9050">
                  <a:noFill/>
                </a:ln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Распределите животных</a:t>
            </a:r>
            <a:br>
              <a:rPr lang="ru-RU" sz="4000" b="1" cap="none" spc="0" dirty="0" smtClean="0">
                <a:ln w="19050">
                  <a:noFill/>
                </a:ln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ru-RU" sz="4000" b="1" cap="none" spc="0" dirty="0" smtClean="0">
                <a:ln w="19050">
                  <a:noFill/>
                </a:ln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 в две группы</a:t>
            </a:r>
            <a:endParaRPr lang="ru-RU" sz="4000" b="1" cap="none" spc="0" dirty="0">
              <a:ln w="19050">
                <a:noFill/>
              </a:ln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8610" y="5298506"/>
            <a:ext cx="2489346" cy="1360312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4847" y="5720151"/>
            <a:ext cx="1562393" cy="898853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7538" y="5475301"/>
            <a:ext cx="1234861" cy="1143703"/>
          </a:xfrm>
          <a:prstGeom prst="rect">
            <a:avLst/>
          </a:prstGeom>
        </p:spPr>
      </p:pic>
      <p:sp>
        <p:nvSpPr>
          <p:cNvPr id="24" name="Управляющая кнопка: далее 23">
            <a:hlinkClick r:id="" action="ppaction://hlinkshowjump?jump=nextslide" highlightClick="1"/>
          </p:cNvPr>
          <p:cNvSpPr/>
          <p:nvPr/>
        </p:nvSpPr>
        <p:spPr>
          <a:xfrm>
            <a:off x="11293642" y="6434667"/>
            <a:ext cx="898358" cy="448302"/>
          </a:xfrm>
          <a:prstGeom prst="actionButtonForwardNex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6908" y="5060115"/>
            <a:ext cx="2908468" cy="174645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7419">
            <a:off x="2885116" y="5917188"/>
            <a:ext cx="583597" cy="65110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788" y="5243084"/>
            <a:ext cx="1466822" cy="1375920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2399" y="5550547"/>
            <a:ext cx="1394566" cy="809506"/>
          </a:xfrm>
          <a:prstGeom prst="rect">
            <a:avLst/>
          </a:prstGeom>
        </p:spPr>
      </p:pic>
      <p:grpSp>
        <p:nvGrpSpPr>
          <p:cNvPr id="30" name="дом.животные"/>
          <p:cNvGrpSpPr/>
          <p:nvPr/>
        </p:nvGrpSpPr>
        <p:grpSpPr>
          <a:xfrm>
            <a:off x="6250981" y="1255784"/>
            <a:ext cx="5448879" cy="3887312"/>
            <a:chOff x="6201235" y="1415452"/>
            <a:chExt cx="5448879" cy="4090301"/>
          </a:xfrm>
        </p:grpSpPr>
        <p:grpSp>
          <p:nvGrpSpPr>
            <p:cNvPr id="31" name="Группа 30"/>
            <p:cNvGrpSpPr/>
            <p:nvPr/>
          </p:nvGrpSpPr>
          <p:grpSpPr>
            <a:xfrm>
              <a:off x="6234969" y="1415452"/>
              <a:ext cx="5415145" cy="4090301"/>
              <a:chOff x="7202391" y="620191"/>
              <a:chExt cx="4566822" cy="3469752"/>
            </a:xfrm>
          </p:grpSpPr>
          <p:sp>
            <p:nvSpPr>
              <p:cNvPr id="36" name="Прямоугольник 35"/>
              <p:cNvSpPr/>
              <p:nvPr/>
            </p:nvSpPr>
            <p:spPr>
              <a:xfrm>
                <a:off x="7202391" y="722073"/>
                <a:ext cx="4566822" cy="336787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37" name="Рисунок 36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66123" y="620191"/>
                <a:ext cx="2363882" cy="2256677"/>
              </a:xfrm>
              <a:prstGeom prst="rect">
                <a:avLst/>
              </a:prstGeom>
            </p:spPr>
          </p:pic>
          <p:pic>
            <p:nvPicPr>
              <p:cNvPr id="38" name="Рисунок 37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164752" y="1483764"/>
                <a:ext cx="928985" cy="1373035"/>
              </a:xfrm>
              <a:prstGeom prst="rect">
                <a:avLst/>
              </a:prstGeom>
            </p:spPr>
          </p:pic>
        </p:grpSp>
        <p:pic>
          <p:nvPicPr>
            <p:cNvPr id="32" name="Рисунок 31"/>
            <p:cNvPicPr>
              <a:picLocks noChangeAspect="1"/>
            </p:cNvPicPr>
            <p:nvPr/>
          </p:nvPicPr>
          <p:blipFill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201235" y="3759296"/>
              <a:ext cx="2908468" cy="1746456"/>
            </a:xfrm>
            <a:prstGeom prst="rect">
              <a:avLst/>
            </a:prstGeom>
          </p:spPr>
        </p:pic>
        <p:pic>
          <p:nvPicPr>
            <p:cNvPr id="33" name="Рисунок 32"/>
            <p:cNvPicPr>
              <a:picLocks noChangeAspect="1"/>
            </p:cNvPicPr>
            <p:nvPr/>
          </p:nvPicPr>
          <p:blipFill>
            <a:blip r:embed="rId17" cstate="print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10203" y="3521483"/>
              <a:ext cx="1466822" cy="1114928"/>
            </a:xfrm>
            <a:prstGeom prst="rect">
              <a:avLst/>
            </a:prstGeom>
          </p:spPr>
        </p:pic>
        <p:pic>
          <p:nvPicPr>
            <p:cNvPr id="34" name="Рисунок 33"/>
            <p:cNvPicPr>
              <a:picLocks noChangeAspect="1"/>
            </p:cNvPicPr>
            <p:nvPr/>
          </p:nvPicPr>
          <p:blipFill>
            <a:blip r:embed="rId21" cstate="print">
              <a:extLst>
                <a:ext uri="{BEBA8EAE-BF5A-486C-A8C5-ECC9F3942E4B}">
                  <a14:imgProps xmlns:a14="http://schemas.microsoft.com/office/drawing/2010/main">
                    <a14:imgLayer r:embed="rId22">
                      <a14:imgEffect>
                        <a14:sharpenSoften amount="50000"/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437419">
              <a:off x="10609899" y="4540139"/>
              <a:ext cx="697972" cy="778708"/>
            </a:xfrm>
            <a:prstGeom prst="rect">
              <a:avLst/>
            </a:prstGeom>
          </p:spPr>
        </p:pic>
        <p:pic>
          <p:nvPicPr>
            <p:cNvPr id="35" name="Рисунок 34"/>
            <p:cNvPicPr>
              <a:picLocks noChangeAspect="1"/>
            </p:cNvPicPr>
            <p:nvPr/>
          </p:nvPicPr>
          <p:blipFill>
            <a:blip r:embed="rId19">
              <a:extLst>
                <a:ext uri="{BEBA8EAE-BF5A-486C-A8C5-ECC9F3942E4B}">
                  <a14:imgProps xmlns:a14="http://schemas.microsoft.com/office/drawing/2010/main">
                    <a14:imgLayer r:embed="rId20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75290" y="4265973"/>
              <a:ext cx="1816592" cy="1124441"/>
            </a:xfrm>
            <a:prstGeom prst="rect">
              <a:avLst/>
            </a:prstGeom>
          </p:spPr>
        </p:pic>
      </p:grpSp>
      <p:grpSp>
        <p:nvGrpSpPr>
          <p:cNvPr id="39" name="дик.животные"/>
          <p:cNvGrpSpPr/>
          <p:nvPr/>
        </p:nvGrpSpPr>
        <p:grpSpPr>
          <a:xfrm>
            <a:off x="574854" y="1350763"/>
            <a:ext cx="5403408" cy="3793085"/>
            <a:chOff x="824089" y="1475896"/>
            <a:chExt cx="5403408" cy="3990842"/>
          </a:xfrm>
        </p:grpSpPr>
        <p:grpSp>
          <p:nvGrpSpPr>
            <p:cNvPr id="40" name="Группа 39"/>
            <p:cNvGrpSpPr/>
            <p:nvPr/>
          </p:nvGrpSpPr>
          <p:grpSpPr>
            <a:xfrm>
              <a:off x="824089" y="1475896"/>
              <a:ext cx="5403408" cy="3990842"/>
              <a:chOff x="1402838" y="1185244"/>
              <a:chExt cx="4566822" cy="3400663"/>
            </a:xfrm>
          </p:grpSpPr>
          <p:sp>
            <p:nvSpPr>
              <p:cNvPr id="44" name="Прямоугольник 43"/>
              <p:cNvSpPr/>
              <p:nvPr/>
            </p:nvSpPr>
            <p:spPr>
              <a:xfrm>
                <a:off x="1402838" y="1185244"/>
                <a:ext cx="4566822" cy="3400663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ln w="28575">
                    <a:solidFill>
                      <a:schemeClr val="bg2">
                        <a:lumMod val="25000"/>
                      </a:schemeClr>
                    </a:solidFill>
                  </a:ln>
                </a:endParaRPr>
              </a:p>
            </p:txBody>
          </p:sp>
          <p:pic>
            <p:nvPicPr>
              <p:cNvPr id="45" name="Рисунок 44"/>
              <p:cNvPicPr>
                <a:picLocks noChangeAspect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58009" y="2026053"/>
                <a:ext cx="1612486" cy="2426225"/>
              </a:xfrm>
              <a:prstGeom prst="rect">
                <a:avLst/>
              </a:prstGeom>
            </p:spPr>
          </p:pic>
          <p:grpSp>
            <p:nvGrpSpPr>
              <p:cNvPr id="46" name="Группа 45"/>
              <p:cNvGrpSpPr/>
              <p:nvPr/>
            </p:nvGrpSpPr>
            <p:grpSpPr>
              <a:xfrm>
                <a:off x="1441385" y="1680108"/>
                <a:ext cx="3446581" cy="2782298"/>
                <a:chOff x="7702239" y="1415934"/>
                <a:chExt cx="3446581" cy="2782298"/>
              </a:xfrm>
            </p:grpSpPr>
            <p:pic>
              <p:nvPicPr>
                <p:cNvPr id="47" name="Рисунок 46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rightnessContrast bright="-2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702239" y="1415934"/>
                  <a:ext cx="2267663" cy="2772168"/>
                </a:xfrm>
                <a:prstGeom prst="rect">
                  <a:avLst/>
                </a:prstGeom>
              </p:spPr>
            </p:pic>
            <p:pic>
              <p:nvPicPr>
                <p:cNvPr id="49" name="Рисунок 48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rightnessContrast bright="-2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609465" y="1878556"/>
                  <a:ext cx="1539355" cy="2309544"/>
                </a:xfrm>
                <a:prstGeom prst="rect">
                  <a:avLst/>
                </a:prstGeom>
              </p:spPr>
            </p:pic>
            <p:pic>
              <p:nvPicPr>
                <p:cNvPr id="48" name="Рисунок 47"/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brightnessContrast bright="-20000" contrast="2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601248" y="1761874"/>
                  <a:ext cx="1816724" cy="2436358"/>
                </a:xfrm>
                <a:prstGeom prst="rect">
                  <a:avLst/>
                </a:prstGeom>
              </p:spPr>
            </p:pic>
          </p:grpSp>
        </p:grpSp>
        <p:pic>
          <p:nvPicPr>
            <p:cNvPr id="41" name="Рисунок 40"/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1840" y="4110716"/>
              <a:ext cx="1981603" cy="1216382"/>
            </a:xfrm>
            <a:prstGeom prst="rect">
              <a:avLst/>
            </a:prstGeom>
          </p:spPr>
        </p:pic>
        <p:pic>
          <p:nvPicPr>
            <p:cNvPr id="42" name="Рисунок 41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62073" y="4546000"/>
              <a:ext cx="1366794" cy="786325"/>
            </a:xfrm>
            <a:prstGeom prst="rect">
              <a:avLst/>
            </a:prstGeom>
          </p:spPr>
        </p:pic>
        <p:pic>
          <p:nvPicPr>
            <p:cNvPr id="43" name="Рисунок 42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201993" y="4551920"/>
              <a:ext cx="815006" cy="754842"/>
            </a:xfrm>
            <a:prstGeom prst="rect">
              <a:avLst/>
            </a:prstGeom>
          </p:spPr>
        </p:pic>
      </p:grpSp>
      <p:sp>
        <p:nvSpPr>
          <p:cNvPr id="50" name="Прямоугольник 49"/>
          <p:cNvSpPr/>
          <p:nvPr/>
        </p:nvSpPr>
        <p:spPr>
          <a:xfrm>
            <a:off x="574854" y="5035712"/>
            <a:ext cx="5403408" cy="138499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Как называют животных,</a:t>
            </a:r>
            <a:br>
              <a:rPr lang="ru-RU" sz="28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ru-RU" sz="28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 которые живут в лесу?</a:t>
            </a:r>
          </a:p>
          <a:p>
            <a:pPr algn="ctr"/>
            <a:endParaRPr lang="ru-RU" sz="2800" b="0" cap="none" spc="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6284715" y="5035206"/>
            <a:ext cx="5403408" cy="138499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Как называют животных,</a:t>
            </a:r>
            <a:br>
              <a:rPr lang="ru-RU" sz="28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ru-RU" sz="28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 которые живут</a:t>
            </a:r>
            <a:br>
              <a:rPr lang="ru-RU" sz="28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ru-RU" sz="28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 с человеком?</a:t>
            </a:r>
            <a:endParaRPr lang="ru-RU" sz="2800" b="0" cap="none" spc="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9325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21732" y="598692"/>
            <a:ext cx="11421089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28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Сегодня на уроке мы сравним особенности обитания диких и домашних животных; повторим, что происходит в жизни животных с наступлением осени. Для этого мы совершим путешествие в сказочную деревеньку. Послушайте музыку,</a:t>
            </a:r>
            <a:br>
              <a:rPr lang="ru-RU" sz="28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ru-RU" sz="28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 и вы узнаете название деревни.</a:t>
            </a:r>
            <a:endParaRPr lang="ru-RU" sz="2800" b="0" cap="none" spc="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133360" y="33159"/>
            <a:ext cx="629691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9050">
                  <a:noFill/>
                </a:ln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Что узнаем на уроке</a:t>
            </a:r>
            <a:endParaRPr lang="ru-RU" sz="4000" b="1" cap="none" spc="0" dirty="0">
              <a:ln w="19050">
                <a:noFill/>
              </a:ln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1" name="карта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2" t="18519" r="32963" b="26419"/>
          <a:stretch/>
        </p:blipFill>
        <p:spPr>
          <a:xfrm>
            <a:off x="3525210" y="3010658"/>
            <a:ext cx="4253395" cy="288380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11293642" y="6434667"/>
            <a:ext cx="898358" cy="448302"/>
          </a:xfrm>
          <a:prstGeom prst="actionButtonForwardNex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7284" y="1244235"/>
            <a:ext cx="8257433" cy="54608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уть"/>
          <p:cNvSpPr/>
          <p:nvPr/>
        </p:nvSpPr>
        <p:spPr>
          <a:xfrm>
            <a:off x="2210962" y="-64402"/>
            <a:ext cx="777007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9050">
                  <a:noFill/>
                </a:ln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Отправляемся в деревню</a:t>
            </a:r>
          </a:p>
          <a:p>
            <a:pPr algn="ctr"/>
            <a:r>
              <a:rPr lang="ru-RU" sz="4000" b="1" dirty="0" smtClean="0">
                <a:ln w="19050">
                  <a:noFill/>
                </a:ln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Простоквашино!</a:t>
            </a:r>
            <a:endParaRPr lang="ru-RU" sz="4000" b="1" cap="none" spc="0" dirty="0">
              <a:ln w="19050">
                <a:noFill/>
              </a:ln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8127443" y="4203626"/>
            <a:ext cx="2312544" cy="1759877"/>
            <a:chOff x="9283715" y="2558797"/>
            <a:chExt cx="2312544" cy="1759877"/>
          </a:xfrm>
        </p:grpSpPr>
        <p:pic>
          <p:nvPicPr>
            <p:cNvPr id="9" name="Рисунок 8">
              <a:hlinkClick r:id="" action="ppaction://noaction">
                <a:snd r:embed="rId5" name="muzyka_iz_Prostokvashino_-_Osnovnaya_tema_(iPleer.fm).wav"/>
              </a:hlinkClick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27351" y="2558797"/>
              <a:ext cx="976498" cy="1112906"/>
            </a:xfrm>
            <a:prstGeom prst="rect">
              <a:avLst/>
            </a:prstGeom>
          </p:spPr>
        </p:pic>
        <p:sp>
          <p:nvSpPr>
            <p:cNvPr id="5" name="Волна 4">
              <a:hlinkClick r:id="" action="ppaction://noaction">
                <a:snd r:embed="rId5" name="muzyka_iz_Prostokvashino_-_Osnovnaya_tema_(iPleer.fm).wav"/>
              </a:hlinkClick>
            </p:cNvPr>
            <p:cNvSpPr/>
            <p:nvPr/>
          </p:nvSpPr>
          <p:spPr>
            <a:xfrm>
              <a:off x="9283715" y="3498143"/>
              <a:ext cx="2312544" cy="820531"/>
            </a:xfrm>
            <a:prstGeom prst="wave">
              <a:avLst>
                <a:gd name="adj1" fmla="val 12500"/>
                <a:gd name="adj2" fmla="val 5272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28575"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C00000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МУЗЫКА</a:t>
              </a:r>
              <a:endParaRPr lang="ru-RU" sz="24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70691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691685" y="153719"/>
            <a:ext cx="951653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1. Какие животные</a:t>
            </a:r>
            <a:br>
              <a:rPr lang="ru-RU" sz="40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ru-RU" sz="40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 относятся  к хищным?</a:t>
            </a:r>
            <a:endParaRPr lang="ru-RU" sz="4000" b="1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4997175" y="2423145"/>
            <a:ext cx="2093502" cy="2565799"/>
            <a:chOff x="3963234" y="2492898"/>
            <a:chExt cx="2093502" cy="2565799"/>
          </a:xfrm>
        </p:grpSpPr>
        <p:grpSp>
          <p:nvGrpSpPr>
            <p:cNvPr id="3" name="Группа 2"/>
            <p:cNvGrpSpPr/>
            <p:nvPr/>
          </p:nvGrpSpPr>
          <p:grpSpPr>
            <a:xfrm>
              <a:off x="3963234" y="2492898"/>
              <a:ext cx="2093502" cy="1911669"/>
              <a:chOff x="394655" y="3117748"/>
              <a:chExt cx="1513049" cy="1463379"/>
            </a:xfrm>
          </p:grpSpPr>
          <p:sp>
            <p:nvSpPr>
              <p:cNvPr id="4" name="Прямоугольник 3"/>
              <p:cNvSpPr/>
              <p:nvPr/>
            </p:nvSpPr>
            <p:spPr>
              <a:xfrm>
                <a:off x="394655" y="3117748"/>
                <a:ext cx="1513049" cy="1463379"/>
              </a:xfrm>
              <a:prstGeom prst="rect">
                <a:avLst/>
              </a:prstGeom>
              <a:solidFill>
                <a:schemeClr val="bg1"/>
              </a:solidFill>
              <a:ln w="28575" cmpd="thickThin"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pic>
            <p:nvPicPr>
              <p:cNvPr id="5" name="Рисунок 4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8870" y="3356992"/>
                <a:ext cx="1224843" cy="1085568"/>
              </a:xfrm>
              <a:prstGeom prst="rect">
                <a:avLst/>
              </a:prstGeom>
            </p:spPr>
          </p:pic>
        </p:grpSp>
        <p:sp>
          <p:nvSpPr>
            <p:cNvPr id="14" name="Прямоугольник 13"/>
            <p:cNvSpPr/>
            <p:nvPr/>
          </p:nvSpPr>
          <p:spPr>
            <a:xfrm>
              <a:off x="3963234" y="4405951"/>
              <a:ext cx="2093502" cy="65274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    лось</a:t>
              </a:r>
              <a:endPara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sp>
        <p:nvSpPr>
          <p:cNvPr id="31" name="СТАРТ4"/>
          <p:cNvSpPr/>
          <p:nvPr/>
        </p:nvSpPr>
        <p:spPr>
          <a:xfrm>
            <a:off x="5057274" y="6077636"/>
            <a:ext cx="2207126" cy="68583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ПРОВЕРКА</a:t>
            </a:r>
            <a:endParaRPr lang="ru-RU" sz="2400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2706462" y="2424742"/>
            <a:ext cx="2107921" cy="2562605"/>
            <a:chOff x="5006533" y="2436085"/>
            <a:chExt cx="2107921" cy="2562605"/>
          </a:xfrm>
        </p:grpSpPr>
        <p:grpSp>
          <p:nvGrpSpPr>
            <p:cNvPr id="32" name="Группа 31"/>
            <p:cNvGrpSpPr/>
            <p:nvPr/>
          </p:nvGrpSpPr>
          <p:grpSpPr>
            <a:xfrm>
              <a:off x="5006534" y="2436085"/>
              <a:ext cx="2097584" cy="1909859"/>
              <a:chOff x="7236296" y="3117748"/>
              <a:chExt cx="1513049" cy="1463379"/>
            </a:xfrm>
          </p:grpSpPr>
          <p:sp>
            <p:nvSpPr>
              <p:cNvPr id="33" name="Прямоугольник 32"/>
              <p:cNvSpPr/>
              <p:nvPr/>
            </p:nvSpPr>
            <p:spPr>
              <a:xfrm>
                <a:off x="7236296" y="3117748"/>
                <a:ext cx="1513049" cy="1463379"/>
              </a:xfrm>
              <a:prstGeom prst="rect">
                <a:avLst/>
              </a:prstGeom>
              <a:solidFill>
                <a:schemeClr val="bg1"/>
              </a:solidFill>
              <a:ln w="28575" cmpd="thickThin"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pic>
            <p:nvPicPr>
              <p:cNvPr id="34" name="Рисунок 33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65589" y="3801647"/>
                <a:ext cx="1127000" cy="688722"/>
              </a:xfrm>
              <a:prstGeom prst="rect">
                <a:avLst/>
              </a:prstGeom>
            </p:spPr>
          </p:pic>
        </p:grpSp>
        <p:sp>
          <p:nvSpPr>
            <p:cNvPr id="35" name="Прямоугольник 34"/>
            <p:cNvSpPr/>
            <p:nvPr/>
          </p:nvSpPr>
          <p:spPr>
            <a:xfrm>
              <a:off x="5006533" y="4345944"/>
              <a:ext cx="2107921" cy="65274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    лиса</a:t>
              </a:r>
              <a:endPara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40" name="Группа 39"/>
          <p:cNvGrpSpPr/>
          <p:nvPr/>
        </p:nvGrpSpPr>
        <p:grpSpPr>
          <a:xfrm>
            <a:off x="7295011" y="2423622"/>
            <a:ext cx="2123881" cy="2550097"/>
            <a:chOff x="7275605" y="2429401"/>
            <a:chExt cx="2123881" cy="2550097"/>
          </a:xfrm>
        </p:grpSpPr>
        <p:grpSp>
          <p:nvGrpSpPr>
            <p:cNvPr id="36" name="Группа 35"/>
            <p:cNvGrpSpPr/>
            <p:nvPr/>
          </p:nvGrpSpPr>
          <p:grpSpPr>
            <a:xfrm>
              <a:off x="7275605" y="2429401"/>
              <a:ext cx="2123880" cy="1904987"/>
              <a:chOff x="2105065" y="3117748"/>
              <a:chExt cx="1513049" cy="1463379"/>
            </a:xfrm>
          </p:grpSpPr>
          <p:sp>
            <p:nvSpPr>
              <p:cNvPr id="37" name="Прямоугольник 36"/>
              <p:cNvSpPr/>
              <p:nvPr/>
            </p:nvSpPr>
            <p:spPr>
              <a:xfrm>
                <a:off x="2105065" y="3117748"/>
                <a:ext cx="1513049" cy="1463379"/>
              </a:xfrm>
              <a:prstGeom prst="rect">
                <a:avLst/>
              </a:prstGeom>
              <a:solidFill>
                <a:schemeClr val="bg1"/>
              </a:solidFill>
              <a:ln w="28575" cmpd="thickThin"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pic>
            <p:nvPicPr>
              <p:cNvPr id="38" name="Рисунок 37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31309" y="3635969"/>
                <a:ext cx="993568" cy="864095"/>
              </a:xfrm>
              <a:prstGeom prst="rect">
                <a:avLst/>
              </a:prstGeom>
            </p:spPr>
          </p:pic>
        </p:grpSp>
        <p:sp>
          <p:nvSpPr>
            <p:cNvPr id="39" name="Прямоугольник 38"/>
            <p:cNvSpPr/>
            <p:nvPr/>
          </p:nvSpPr>
          <p:spPr>
            <a:xfrm>
              <a:off x="7285942" y="4326752"/>
              <a:ext cx="2113544" cy="65274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  волк</a:t>
              </a:r>
              <a:endPara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46" name="Группа 45"/>
          <p:cNvGrpSpPr/>
          <p:nvPr/>
        </p:nvGrpSpPr>
        <p:grpSpPr>
          <a:xfrm>
            <a:off x="9612018" y="2428296"/>
            <a:ext cx="2123879" cy="2555497"/>
            <a:chOff x="9567774" y="2416889"/>
            <a:chExt cx="2123879" cy="2555497"/>
          </a:xfrm>
        </p:grpSpPr>
        <p:grpSp>
          <p:nvGrpSpPr>
            <p:cNvPr id="44" name="Группа 43"/>
            <p:cNvGrpSpPr/>
            <p:nvPr/>
          </p:nvGrpSpPr>
          <p:grpSpPr>
            <a:xfrm>
              <a:off x="9567774" y="2416889"/>
              <a:ext cx="2123879" cy="1904987"/>
              <a:chOff x="4572000" y="3135427"/>
              <a:chExt cx="1800198" cy="1589717"/>
            </a:xfrm>
          </p:grpSpPr>
          <p:sp>
            <p:nvSpPr>
              <p:cNvPr id="42" name="Прямоугольник 41"/>
              <p:cNvSpPr/>
              <p:nvPr/>
            </p:nvSpPr>
            <p:spPr>
              <a:xfrm>
                <a:off x="4572000" y="3135427"/>
                <a:ext cx="1800198" cy="1589717"/>
              </a:xfrm>
              <a:prstGeom prst="rect">
                <a:avLst/>
              </a:prstGeom>
              <a:solidFill>
                <a:schemeClr val="bg1"/>
              </a:solidFill>
              <a:ln w="28575" cmpd="thickThin"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pic>
            <p:nvPicPr>
              <p:cNvPr id="43" name="Рисунок 42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16016" y="3573016"/>
                <a:ext cx="1597050" cy="1097370"/>
              </a:xfrm>
              <a:prstGeom prst="rect">
                <a:avLst/>
              </a:prstGeom>
            </p:spPr>
          </p:pic>
        </p:grpSp>
        <p:sp>
          <p:nvSpPr>
            <p:cNvPr id="45" name="Прямоугольник 44"/>
            <p:cNvSpPr/>
            <p:nvPr/>
          </p:nvSpPr>
          <p:spPr>
            <a:xfrm>
              <a:off x="9578439" y="4319640"/>
              <a:ext cx="2113214" cy="65274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   рысь</a:t>
              </a:r>
              <a:endPara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406243" y="2428296"/>
            <a:ext cx="2107092" cy="2555497"/>
            <a:chOff x="361999" y="2416889"/>
            <a:chExt cx="2107092" cy="2555497"/>
          </a:xfrm>
        </p:grpSpPr>
        <p:grpSp>
          <p:nvGrpSpPr>
            <p:cNvPr id="49" name="Группа 48"/>
            <p:cNvGrpSpPr/>
            <p:nvPr/>
          </p:nvGrpSpPr>
          <p:grpSpPr>
            <a:xfrm>
              <a:off x="361999" y="2416889"/>
              <a:ext cx="2107092" cy="1924182"/>
              <a:chOff x="6588224" y="3142902"/>
              <a:chExt cx="1800198" cy="1632866"/>
            </a:xfrm>
          </p:grpSpPr>
          <p:sp>
            <p:nvSpPr>
              <p:cNvPr id="47" name="Прямоугольник 46"/>
              <p:cNvSpPr/>
              <p:nvPr/>
            </p:nvSpPr>
            <p:spPr>
              <a:xfrm>
                <a:off x="6588224" y="3142902"/>
                <a:ext cx="1800198" cy="1632866"/>
              </a:xfrm>
              <a:prstGeom prst="rect">
                <a:avLst/>
              </a:prstGeom>
              <a:solidFill>
                <a:schemeClr val="bg1"/>
              </a:solidFill>
              <a:ln w="28575" cmpd="thickThin"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pic>
            <p:nvPicPr>
              <p:cNvPr id="48" name="Рисунок 47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15655" y="4088535"/>
                <a:ext cx="795318" cy="581851"/>
              </a:xfrm>
              <a:prstGeom prst="rect">
                <a:avLst/>
              </a:prstGeom>
            </p:spPr>
          </p:pic>
        </p:grpSp>
        <p:sp>
          <p:nvSpPr>
            <p:cNvPr id="50" name="Прямоугольник 49"/>
            <p:cNvSpPr/>
            <p:nvPr/>
          </p:nvSpPr>
          <p:spPr>
            <a:xfrm>
              <a:off x="368795" y="4319640"/>
              <a:ext cx="2093500" cy="65274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ёж</a:t>
              </a:r>
              <a:endPara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sp>
        <p:nvSpPr>
          <p:cNvPr id="52" name="Управляющая кнопка: далее 51">
            <a:hlinkClick r:id="" action="ppaction://hlinkshowjump?jump=nextslide" highlightClick="1"/>
          </p:cNvPr>
          <p:cNvSpPr/>
          <p:nvPr/>
        </p:nvSpPr>
        <p:spPr>
          <a:xfrm>
            <a:off x="11293642" y="6434667"/>
            <a:ext cx="898358" cy="448302"/>
          </a:xfrm>
          <a:prstGeom prst="actionButtonForwardNex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542" y="1544073"/>
            <a:ext cx="649170" cy="50581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094212" y="4415997"/>
            <a:ext cx="538449" cy="45545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6485879" y="4415997"/>
            <a:ext cx="538449" cy="45545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4181712" y="4415997"/>
            <a:ext cx="538449" cy="45545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1877545" y="4415997"/>
            <a:ext cx="538449" cy="45545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8790046" y="4415997"/>
            <a:ext cx="538449" cy="45545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2594" y="4295418"/>
            <a:ext cx="591789" cy="552337"/>
          </a:xfrm>
          <a:prstGeom prst="rect">
            <a:avLst/>
          </a:prstGeom>
        </p:spPr>
      </p:pic>
      <p:pic>
        <p:nvPicPr>
          <p:cNvPr id="59" name="Рисунок 5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7439" y="4282414"/>
            <a:ext cx="591789" cy="552337"/>
          </a:xfrm>
          <a:prstGeom prst="rect">
            <a:avLst/>
          </a:prstGeom>
        </p:spPr>
      </p:pic>
      <p:pic>
        <p:nvPicPr>
          <p:cNvPr id="60" name="Рисунок 5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4108" y="4304370"/>
            <a:ext cx="591789" cy="55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822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6013" y="136629"/>
            <a:ext cx="937997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0">
                  <a:noFill/>
                </a:ln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2. Какие животные</a:t>
            </a:r>
            <a:br>
              <a:rPr lang="ru-RU" sz="4000" b="1" dirty="0" smtClean="0">
                <a:ln w="19050">
                  <a:noFill/>
                </a:ln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ru-RU" sz="4000" b="1" dirty="0" smtClean="0">
                <a:ln w="19050">
                  <a:noFill/>
                </a:ln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относятся  к травоядным?</a:t>
            </a:r>
            <a:endParaRPr lang="ru-RU" sz="4000" b="1" cap="none" spc="0" dirty="0">
              <a:ln w="19050">
                <a:noFill/>
              </a:ln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2860687" y="2430241"/>
            <a:ext cx="2093502" cy="2565799"/>
            <a:chOff x="3963234" y="2492898"/>
            <a:chExt cx="2093502" cy="2565799"/>
          </a:xfrm>
        </p:grpSpPr>
        <p:grpSp>
          <p:nvGrpSpPr>
            <p:cNvPr id="3" name="Группа 2"/>
            <p:cNvGrpSpPr/>
            <p:nvPr/>
          </p:nvGrpSpPr>
          <p:grpSpPr>
            <a:xfrm>
              <a:off x="3963234" y="2492898"/>
              <a:ext cx="2093502" cy="1911669"/>
              <a:chOff x="394655" y="3117748"/>
              <a:chExt cx="1513049" cy="1463379"/>
            </a:xfrm>
          </p:grpSpPr>
          <p:sp>
            <p:nvSpPr>
              <p:cNvPr id="4" name="Прямоугольник 3"/>
              <p:cNvSpPr/>
              <p:nvPr/>
            </p:nvSpPr>
            <p:spPr>
              <a:xfrm>
                <a:off x="394655" y="3117748"/>
                <a:ext cx="1513049" cy="1463379"/>
              </a:xfrm>
              <a:prstGeom prst="rect">
                <a:avLst/>
              </a:prstGeom>
              <a:solidFill>
                <a:schemeClr val="bg1"/>
              </a:solidFill>
              <a:ln w="28575" cmpd="thickThin"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pic>
            <p:nvPicPr>
              <p:cNvPr id="5" name="Рисунок 4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8870" y="3356992"/>
                <a:ext cx="1224843" cy="1085568"/>
              </a:xfrm>
              <a:prstGeom prst="rect">
                <a:avLst/>
              </a:prstGeom>
            </p:spPr>
          </p:pic>
        </p:grpSp>
        <p:sp>
          <p:nvSpPr>
            <p:cNvPr id="14" name="Прямоугольник 13"/>
            <p:cNvSpPr/>
            <p:nvPr/>
          </p:nvSpPr>
          <p:spPr>
            <a:xfrm>
              <a:off x="3963234" y="4405951"/>
              <a:ext cx="2093502" cy="65274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   лось</a:t>
              </a:r>
              <a:endPara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5139266" y="2430405"/>
            <a:ext cx="2093502" cy="2565471"/>
            <a:chOff x="6281823" y="2509030"/>
            <a:chExt cx="2093502" cy="2565471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6281823" y="2509030"/>
              <a:ext cx="2093502" cy="1911669"/>
              <a:chOff x="5525885" y="3117748"/>
              <a:chExt cx="1513049" cy="1463379"/>
            </a:xfrm>
          </p:grpSpPr>
          <p:sp>
            <p:nvSpPr>
              <p:cNvPr id="7" name="Прямоугольник 6"/>
              <p:cNvSpPr/>
              <p:nvPr/>
            </p:nvSpPr>
            <p:spPr>
              <a:xfrm>
                <a:off x="5525885" y="3117748"/>
                <a:ext cx="1513049" cy="1463379"/>
              </a:xfrm>
              <a:prstGeom prst="rect">
                <a:avLst/>
              </a:prstGeom>
              <a:solidFill>
                <a:schemeClr val="bg1"/>
              </a:solidFill>
              <a:ln w="28575" cmpd="thickThin"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pic>
            <p:nvPicPr>
              <p:cNvPr id="8" name="Рисунок 7"/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91899" y="3233088"/>
                <a:ext cx="1184357" cy="1232698"/>
              </a:xfrm>
              <a:prstGeom prst="rect">
                <a:avLst/>
              </a:prstGeom>
            </p:spPr>
          </p:pic>
        </p:grpSp>
        <p:sp>
          <p:nvSpPr>
            <p:cNvPr id="16" name="Прямоугольник 15"/>
            <p:cNvSpPr/>
            <p:nvPr/>
          </p:nvSpPr>
          <p:spPr>
            <a:xfrm>
              <a:off x="6281823" y="4421755"/>
              <a:ext cx="2089420" cy="65274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  олень</a:t>
              </a:r>
              <a:endPara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7417845" y="2434275"/>
            <a:ext cx="2090116" cy="2557731"/>
            <a:chOff x="8594757" y="2509030"/>
            <a:chExt cx="2090116" cy="2557731"/>
          </a:xfrm>
        </p:grpSpPr>
        <p:grpSp>
          <p:nvGrpSpPr>
            <p:cNvPr id="10" name="Группа 9"/>
            <p:cNvGrpSpPr/>
            <p:nvPr/>
          </p:nvGrpSpPr>
          <p:grpSpPr>
            <a:xfrm>
              <a:off x="8594757" y="2509030"/>
              <a:ext cx="2090116" cy="1911669"/>
              <a:chOff x="3815475" y="3117748"/>
              <a:chExt cx="1513049" cy="1463379"/>
            </a:xfrm>
          </p:grpSpPr>
          <p:sp>
            <p:nvSpPr>
              <p:cNvPr id="11" name="Прямоугольник 10"/>
              <p:cNvSpPr/>
              <p:nvPr/>
            </p:nvSpPr>
            <p:spPr>
              <a:xfrm>
                <a:off x="3815475" y="3117748"/>
                <a:ext cx="1513049" cy="1463379"/>
              </a:xfrm>
              <a:prstGeom prst="rect">
                <a:avLst/>
              </a:prstGeom>
              <a:solidFill>
                <a:schemeClr val="bg1"/>
              </a:solidFill>
              <a:ln w="28575" cmpd="thickThin"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pic>
            <p:nvPicPr>
              <p:cNvPr id="12" name="Рисунок 11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89766" y="3556311"/>
                <a:ext cx="1229934" cy="909475"/>
              </a:xfrm>
              <a:prstGeom prst="rect">
                <a:avLst/>
              </a:prstGeom>
            </p:spPr>
          </p:pic>
        </p:grpSp>
        <p:sp>
          <p:nvSpPr>
            <p:cNvPr id="18" name="Прямоугольник 17"/>
            <p:cNvSpPr/>
            <p:nvPr/>
          </p:nvSpPr>
          <p:spPr>
            <a:xfrm>
              <a:off x="8595453" y="4414015"/>
              <a:ext cx="2089420" cy="65274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косуля</a:t>
              </a:r>
              <a:endPara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427699" y="2430240"/>
            <a:ext cx="2282664" cy="2565800"/>
            <a:chOff x="555839" y="3735881"/>
            <a:chExt cx="2282664" cy="2565800"/>
          </a:xfrm>
        </p:grpSpPr>
        <p:grpSp>
          <p:nvGrpSpPr>
            <p:cNvPr id="21" name="Группа 20"/>
            <p:cNvGrpSpPr/>
            <p:nvPr/>
          </p:nvGrpSpPr>
          <p:grpSpPr>
            <a:xfrm>
              <a:off x="559920" y="3735881"/>
              <a:ext cx="2278583" cy="1911669"/>
              <a:chOff x="5417235" y="3117748"/>
              <a:chExt cx="1646813" cy="1463379"/>
            </a:xfrm>
          </p:grpSpPr>
          <p:sp>
            <p:nvSpPr>
              <p:cNvPr id="22" name="Прямоугольник 21"/>
              <p:cNvSpPr/>
              <p:nvPr/>
            </p:nvSpPr>
            <p:spPr>
              <a:xfrm>
                <a:off x="5417235" y="3117748"/>
                <a:ext cx="1646813" cy="1463379"/>
              </a:xfrm>
              <a:prstGeom prst="rect">
                <a:avLst/>
              </a:prstGeom>
              <a:solidFill>
                <a:schemeClr val="bg1"/>
              </a:solidFill>
              <a:ln w="28575" cmpd="thickThin"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pic>
            <p:nvPicPr>
              <p:cNvPr id="23" name="Рисунок 22"/>
              <p:cNvPicPr>
                <a:picLocks noChangeAspect="1"/>
              </p:cNvPicPr>
              <p:nvPr/>
            </p:nvPicPr>
            <p:blipFill>
              <a:blip r:embed="rId7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rightnessContrast bright="-2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13532" y="3588662"/>
                <a:ext cx="1364078" cy="921006"/>
              </a:xfrm>
              <a:prstGeom prst="rect">
                <a:avLst/>
              </a:prstGeom>
            </p:spPr>
          </p:pic>
        </p:grpSp>
        <p:sp>
          <p:nvSpPr>
            <p:cNvPr id="24" name="Прямоугольник 23"/>
            <p:cNvSpPr/>
            <p:nvPr/>
          </p:nvSpPr>
          <p:spPr>
            <a:xfrm>
              <a:off x="555839" y="5648935"/>
              <a:ext cx="2282662" cy="65274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медведь</a:t>
              </a:r>
              <a:endPara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9693039" y="2429401"/>
            <a:ext cx="2108094" cy="2567478"/>
            <a:chOff x="9853686" y="2520428"/>
            <a:chExt cx="2108094" cy="2567478"/>
          </a:xfrm>
        </p:grpSpPr>
        <p:grpSp>
          <p:nvGrpSpPr>
            <p:cNvPr id="26" name="Группа 25"/>
            <p:cNvGrpSpPr/>
            <p:nvPr/>
          </p:nvGrpSpPr>
          <p:grpSpPr>
            <a:xfrm>
              <a:off x="9853686" y="2520428"/>
              <a:ext cx="2108094" cy="1911671"/>
              <a:chOff x="7236296" y="3117748"/>
              <a:chExt cx="1513049" cy="1463379"/>
            </a:xfrm>
          </p:grpSpPr>
          <p:sp>
            <p:nvSpPr>
              <p:cNvPr id="27" name="Прямоугольник 26"/>
              <p:cNvSpPr/>
              <p:nvPr/>
            </p:nvSpPr>
            <p:spPr>
              <a:xfrm>
                <a:off x="7236296" y="3117748"/>
                <a:ext cx="1513049" cy="1463379"/>
              </a:xfrm>
              <a:prstGeom prst="rect">
                <a:avLst/>
              </a:prstGeom>
              <a:solidFill>
                <a:schemeClr val="bg1"/>
              </a:solidFill>
              <a:ln w="28575" cmpd="thickThin"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pic>
            <p:nvPicPr>
              <p:cNvPr id="28" name="Рисунок 27"/>
              <p:cNvPicPr>
                <a:picLocks noChangeAspect="1"/>
              </p:cNvPicPr>
              <p:nvPr/>
            </p:nvPicPr>
            <p:blipFill>
              <a:blip r:embed="rId9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sharpenSoften amount="50000"/>
                        </a14:imgEffect>
                        <a14:imgEffect>
                          <a14:brightnessContrast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27290" y="3622429"/>
                <a:ext cx="1114425" cy="904495"/>
              </a:xfrm>
              <a:prstGeom prst="rect">
                <a:avLst/>
              </a:prstGeom>
            </p:spPr>
          </p:pic>
        </p:grpSp>
        <p:sp>
          <p:nvSpPr>
            <p:cNvPr id="29" name="Прямоугольник 28"/>
            <p:cNvSpPr/>
            <p:nvPr/>
          </p:nvSpPr>
          <p:spPr>
            <a:xfrm>
              <a:off x="9853686" y="4435160"/>
              <a:ext cx="2108094" cy="65274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  бобр</a:t>
              </a:r>
              <a:endPara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sp>
        <p:nvSpPr>
          <p:cNvPr id="31" name="СТАРТ4"/>
          <p:cNvSpPr/>
          <p:nvPr/>
        </p:nvSpPr>
        <p:spPr>
          <a:xfrm>
            <a:off x="5057274" y="6077636"/>
            <a:ext cx="2207126" cy="68583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ПРОВЕРКА</a:t>
            </a:r>
            <a:endParaRPr lang="ru-RU" sz="2400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2" name="Управляющая кнопка: далее 31">
            <a:hlinkClick r:id="" action="ppaction://hlinkshowjump?jump=nextslide" highlightClick="1"/>
          </p:cNvPr>
          <p:cNvSpPr/>
          <p:nvPr/>
        </p:nvSpPr>
        <p:spPr>
          <a:xfrm>
            <a:off x="11293642" y="6434667"/>
            <a:ext cx="898358" cy="448302"/>
          </a:xfrm>
          <a:prstGeom prst="actionButtonForwardNex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1123708" y="4445494"/>
            <a:ext cx="538449" cy="45545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6603863" y="4445494"/>
            <a:ext cx="538449" cy="45545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4299696" y="4445494"/>
            <a:ext cx="538449" cy="45545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2084017" y="4445494"/>
            <a:ext cx="538449" cy="45545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8878534" y="4445494"/>
            <a:ext cx="538449" cy="45545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8" name="Рисунок 3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542" y="1544073"/>
            <a:ext cx="649170" cy="505815"/>
          </a:xfrm>
          <a:prstGeom prst="rect">
            <a:avLst/>
          </a:prstGeom>
        </p:spPr>
      </p:pic>
      <p:pic>
        <p:nvPicPr>
          <p:cNvPr id="54" name="Рисунок 5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679" y="4333892"/>
            <a:ext cx="591789" cy="552337"/>
          </a:xfrm>
          <a:prstGeom prst="rect">
            <a:avLst/>
          </a:prstGeom>
        </p:spPr>
      </p:pic>
      <p:pic>
        <p:nvPicPr>
          <p:cNvPr id="55" name="Рисунок 5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1172" y="4302998"/>
            <a:ext cx="591789" cy="552337"/>
          </a:xfrm>
          <a:prstGeom prst="rect">
            <a:avLst/>
          </a:prstGeom>
        </p:spPr>
      </p:pic>
      <p:pic>
        <p:nvPicPr>
          <p:cNvPr id="56" name="Рисунок 5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954" y="4319755"/>
            <a:ext cx="591789" cy="55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578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01907" y="134087"/>
            <a:ext cx="7188186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0">
                  <a:noFill/>
                </a:ln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3. Какие животные</a:t>
            </a:r>
            <a:br>
              <a:rPr lang="ru-RU" sz="4000" b="1" dirty="0" smtClean="0">
                <a:ln w="19050">
                  <a:noFill/>
                </a:ln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ru-RU" sz="4000" b="1" dirty="0" smtClean="0">
                <a:ln w="19050">
                  <a:noFill/>
                </a:ln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относятся к грызунам?</a:t>
            </a:r>
            <a:br>
              <a:rPr lang="ru-RU" sz="4000" b="1" dirty="0" smtClean="0">
                <a:ln w="19050">
                  <a:noFill/>
                </a:ln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ru-RU" sz="4000" b="1" cap="none" spc="0" dirty="0">
              <a:ln w="19050">
                <a:noFill/>
              </a:ln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30" name="Группа 29"/>
          <p:cNvGrpSpPr/>
          <p:nvPr/>
        </p:nvGrpSpPr>
        <p:grpSpPr>
          <a:xfrm>
            <a:off x="9560307" y="2444862"/>
            <a:ext cx="2108094" cy="2552730"/>
            <a:chOff x="9853686" y="2520428"/>
            <a:chExt cx="2108094" cy="2552730"/>
          </a:xfrm>
        </p:grpSpPr>
        <p:grpSp>
          <p:nvGrpSpPr>
            <p:cNvPr id="26" name="Группа 25"/>
            <p:cNvGrpSpPr/>
            <p:nvPr/>
          </p:nvGrpSpPr>
          <p:grpSpPr>
            <a:xfrm>
              <a:off x="9853686" y="2520428"/>
              <a:ext cx="2108094" cy="1911671"/>
              <a:chOff x="7236296" y="3117748"/>
              <a:chExt cx="1513049" cy="1463379"/>
            </a:xfrm>
          </p:grpSpPr>
          <p:sp>
            <p:nvSpPr>
              <p:cNvPr id="27" name="Прямоугольник 26"/>
              <p:cNvSpPr/>
              <p:nvPr/>
            </p:nvSpPr>
            <p:spPr>
              <a:xfrm>
                <a:off x="7236296" y="3117748"/>
                <a:ext cx="1513049" cy="1463379"/>
              </a:xfrm>
              <a:prstGeom prst="rect">
                <a:avLst/>
              </a:prstGeom>
              <a:solidFill>
                <a:schemeClr val="bg1"/>
              </a:solidFill>
              <a:ln w="28575" cmpd="thickThin"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pic>
            <p:nvPicPr>
              <p:cNvPr id="28" name="Рисунок 27"/>
              <p:cNvPicPr>
                <a:picLocks noChangeAspect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harpenSoften amount="50000"/>
                        </a14:imgEffect>
                        <a14:imgEffect>
                          <a14:brightnessContrast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27290" y="3622429"/>
                <a:ext cx="1114425" cy="904495"/>
              </a:xfrm>
              <a:prstGeom prst="rect">
                <a:avLst/>
              </a:prstGeom>
            </p:spPr>
          </p:pic>
        </p:grpSp>
        <p:sp>
          <p:nvSpPr>
            <p:cNvPr id="29" name="Прямоугольник 28"/>
            <p:cNvSpPr/>
            <p:nvPr/>
          </p:nvSpPr>
          <p:spPr>
            <a:xfrm>
              <a:off x="9853686" y="4420412"/>
              <a:ext cx="2108094" cy="65274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  бобр</a:t>
              </a:r>
              <a:endPara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sp>
        <p:nvSpPr>
          <p:cNvPr id="31" name="СТАРТ4"/>
          <p:cNvSpPr/>
          <p:nvPr/>
        </p:nvSpPr>
        <p:spPr>
          <a:xfrm>
            <a:off x="5057274" y="6077636"/>
            <a:ext cx="2207126" cy="68583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ПРОВЕРКА</a:t>
            </a:r>
            <a:endParaRPr lang="ru-RU" sz="2400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35" name="Группа 34"/>
          <p:cNvGrpSpPr/>
          <p:nvPr/>
        </p:nvGrpSpPr>
        <p:grpSpPr>
          <a:xfrm>
            <a:off x="458578" y="2434443"/>
            <a:ext cx="2119048" cy="2563149"/>
            <a:chOff x="458578" y="2428857"/>
            <a:chExt cx="2119048" cy="2563149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458578" y="2428857"/>
              <a:ext cx="2119048" cy="1910403"/>
              <a:chOff x="2555777" y="3135426"/>
              <a:chExt cx="1800198" cy="1589717"/>
            </a:xfrm>
          </p:grpSpPr>
          <p:sp>
            <p:nvSpPr>
              <p:cNvPr id="32" name="Прямоугольник 31"/>
              <p:cNvSpPr/>
              <p:nvPr/>
            </p:nvSpPr>
            <p:spPr>
              <a:xfrm>
                <a:off x="2555777" y="3135426"/>
                <a:ext cx="1800198" cy="1589717"/>
              </a:xfrm>
              <a:prstGeom prst="rect">
                <a:avLst/>
              </a:prstGeom>
              <a:solidFill>
                <a:schemeClr val="bg1"/>
              </a:solidFill>
              <a:ln w="28575" cmpd="thickThin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pic>
            <p:nvPicPr>
              <p:cNvPr id="33" name="Рисунок 3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59832" y="3916111"/>
                <a:ext cx="944352" cy="733446"/>
              </a:xfrm>
              <a:prstGeom prst="rect">
                <a:avLst/>
              </a:prstGeom>
            </p:spPr>
          </p:pic>
        </p:grpSp>
        <p:sp>
          <p:nvSpPr>
            <p:cNvPr id="34" name="Прямоугольник 33"/>
            <p:cNvSpPr/>
            <p:nvPr/>
          </p:nvSpPr>
          <p:spPr>
            <a:xfrm>
              <a:off x="458578" y="4339260"/>
              <a:ext cx="2119048" cy="65274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  белка</a:t>
              </a:r>
              <a:endPara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40" name="Группа 39"/>
          <p:cNvGrpSpPr/>
          <p:nvPr/>
        </p:nvGrpSpPr>
        <p:grpSpPr>
          <a:xfrm>
            <a:off x="5029724" y="2428857"/>
            <a:ext cx="2093503" cy="2568735"/>
            <a:chOff x="5080062" y="2408523"/>
            <a:chExt cx="2093503" cy="2568735"/>
          </a:xfrm>
        </p:grpSpPr>
        <p:grpSp>
          <p:nvGrpSpPr>
            <p:cNvPr id="36" name="Группа 35"/>
            <p:cNvGrpSpPr/>
            <p:nvPr/>
          </p:nvGrpSpPr>
          <p:grpSpPr>
            <a:xfrm>
              <a:off x="5080063" y="2408523"/>
              <a:ext cx="2093502" cy="1917006"/>
              <a:chOff x="3815475" y="3117748"/>
              <a:chExt cx="1513049" cy="1463379"/>
            </a:xfrm>
          </p:grpSpPr>
          <p:sp>
            <p:nvSpPr>
              <p:cNvPr id="37" name="Прямоугольник 36"/>
              <p:cNvSpPr/>
              <p:nvPr/>
            </p:nvSpPr>
            <p:spPr>
              <a:xfrm>
                <a:off x="3815475" y="3117748"/>
                <a:ext cx="1513049" cy="1463379"/>
              </a:xfrm>
              <a:prstGeom prst="rect">
                <a:avLst/>
              </a:prstGeom>
              <a:solidFill>
                <a:schemeClr val="bg1"/>
              </a:solidFill>
              <a:ln w="28575" cmpd="thickThin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pic>
            <p:nvPicPr>
              <p:cNvPr id="38" name="Рисунок 37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75916" y="4049165"/>
                <a:ext cx="780536" cy="503389"/>
              </a:xfrm>
              <a:prstGeom prst="rect">
                <a:avLst/>
              </a:prstGeom>
            </p:spPr>
          </p:pic>
        </p:grpSp>
        <p:sp>
          <p:nvSpPr>
            <p:cNvPr id="39" name="Прямоугольник 38"/>
            <p:cNvSpPr/>
            <p:nvPr/>
          </p:nvSpPr>
          <p:spPr>
            <a:xfrm>
              <a:off x="5080062" y="4324512"/>
              <a:ext cx="2091461" cy="65274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 мышь</a:t>
              </a:r>
              <a:endPara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7287337" y="2439120"/>
            <a:ext cx="2108858" cy="2543724"/>
            <a:chOff x="7301491" y="2417247"/>
            <a:chExt cx="2108858" cy="2543724"/>
          </a:xfrm>
        </p:grpSpPr>
        <p:grpSp>
          <p:nvGrpSpPr>
            <p:cNvPr id="43" name="Группа 42"/>
            <p:cNvGrpSpPr/>
            <p:nvPr/>
          </p:nvGrpSpPr>
          <p:grpSpPr>
            <a:xfrm>
              <a:off x="7305573" y="2417247"/>
              <a:ext cx="2104776" cy="1899557"/>
              <a:chOff x="6588224" y="3140968"/>
              <a:chExt cx="1800198" cy="1589717"/>
            </a:xfrm>
          </p:grpSpPr>
          <p:sp>
            <p:nvSpPr>
              <p:cNvPr id="41" name="Прямоугольник 40"/>
              <p:cNvSpPr/>
              <p:nvPr/>
            </p:nvSpPr>
            <p:spPr>
              <a:xfrm>
                <a:off x="6588224" y="3140968"/>
                <a:ext cx="1800198" cy="1589717"/>
              </a:xfrm>
              <a:prstGeom prst="rect">
                <a:avLst/>
              </a:prstGeom>
              <a:solidFill>
                <a:schemeClr val="bg1"/>
              </a:solidFill>
              <a:ln w="28575" cmpd="thickThin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pic>
            <p:nvPicPr>
              <p:cNvPr id="42" name="Рисунок 41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72217" y="3692406"/>
                <a:ext cx="1056167" cy="957152"/>
              </a:xfrm>
              <a:prstGeom prst="rect">
                <a:avLst/>
              </a:prstGeom>
            </p:spPr>
          </p:pic>
        </p:grpSp>
        <p:sp>
          <p:nvSpPr>
            <p:cNvPr id="44" name="Прямоугольник 43"/>
            <p:cNvSpPr/>
            <p:nvPr/>
          </p:nvSpPr>
          <p:spPr>
            <a:xfrm>
              <a:off x="7301491" y="4308225"/>
              <a:ext cx="2108858" cy="65274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  заяц</a:t>
              </a:r>
              <a:endPara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2741736" y="2442095"/>
            <a:ext cx="2123879" cy="2555497"/>
            <a:chOff x="9567774" y="2416889"/>
            <a:chExt cx="2123879" cy="2555497"/>
          </a:xfrm>
        </p:grpSpPr>
        <p:grpSp>
          <p:nvGrpSpPr>
            <p:cNvPr id="46" name="Группа 45"/>
            <p:cNvGrpSpPr/>
            <p:nvPr/>
          </p:nvGrpSpPr>
          <p:grpSpPr>
            <a:xfrm>
              <a:off x="9567774" y="2416889"/>
              <a:ext cx="2123879" cy="1904987"/>
              <a:chOff x="4572000" y="3135427"/>
              <a:chExt cx="1800198" cy="1589717"/>
            </a:xfrm>
          </p:grpSpPr>
          <p:sp>
            <p:nvSpPr>
              <p:cNvPr id="48" name="Прямоугольник 47"/>
              <p:cNvSpPr/>
              <p:nvPr/>
            </p:nvSpPr>
            <p:spPr>
              <a:xfrm>
                <a:off x="4572000" y="3135427"/>
                <a:ext cx="1800198" cy="1589717"/>
              </a:xfrm>
              <a:prstGeom prst="rect">
                <a:avLst/>
              </a:prstGeom>
              <a:solidFill>
                <a:schemeClr val="bg1"/>
              </a:solidFill>
              <a:ln w="28575" cmpd="thickThin"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pic>
            <p:nvPicPr>
              <p:cNvPr id="49" name="Рисунок 48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16016" y="3573016"/>
                <a:ext cx="1597050" cy="1097370"/>
              </a:xfrm>
              <a:prstGeom prst="rect">
                <a:avLst/>
              </a:prstGeom>
            </p:spPr>
          </p:pic>
        </p:grpSp>
        <p:sp>
          <p:nvSpPr>
            <p:cNvPr id="47" name="Прямоугольник 46"/>
            <p:cNvSpPr/>
            <p:nvPr/>
          </p:nvSpPr>
          <p:spPr>
            <a:xfrm>
              <a:off x="9578439" y="4319640"/>
              <a:ext cx="2113214" cy="65274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  рысь</a:t>
              </a:r>
              <a:endPara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sp>
        <p:nvSpPr>
          <p:cNvPr id="51" name="Управляющая кнопка: далее 50">
            <a:hlinkClick r:id="" action="ppaction://hlinkshowjump?jump=nextslide" highlightClick="1"/>
          </p:cNvPr>
          <p:cNvSpPr/>
          <p:nvPr/>
        </p:nvSpPr>
        <p:spPr>
          <a:xfrm>
            <a:off x="11293642" y="6434667"/>
            <a:ext cx="898358" cy="448302"/>
          </a:xfrm>
          <a:prstGeom prst="actionButtonForwardNex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pic>
        <p:nvPicPr>
          <p:cNvPr id="52" name="Рисунок 5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542" y="1544073"/>
            <a:ext cx="649170" cy="505815"/>
          </a:xfrm>
          <a:prstGeom prst="rect">
            <a:avLst/>
          </a:prstGeom>
        </p:spPr>
      </p:pic>
      <p:sp>
        <p:nvSpPr>
          <p:cNvPr id="58" name="Прямоугольник 57"/>
          <p:cNvSpPr/>
          <p:nvPr/>
        </p:nvSpPr>
        <p:spPr>
          <a:xfrm>
            <a:off x="11020472" y="4445494"/>
            <a:ext cx="538449" cy="45545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6471131" y="4445494"/>
            <a:ext cx="538449" cy="45545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4211208" y="4445494"/>
            <a:ext cx="538449" cy="45545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1936537" y="4445494"/>
            <a:ext cx="538449" cy="45545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8716306" y="4445494"/>
            <a:ext cx="538449" cy="45545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3" name="Рисунок 6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0368" y="4294797"/>
            <a:ext cx="591789" cy="552337"/>
          </a:xfrm>
          <a:prstGeom prst="rect">
            <a:avLst/>
          </a:prstGeom>
        </p:spPr>
      </p:pic>
      <p:pic>
        <p:nvPicPr>
          <p:cNvPr id="64" name="Рисунок 6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5698" y="4314553"/>
            <a:ext cx="591789" cy="552337"/>
          </a:xfrm>
          <a:prstGeom prst="rect">
            <a:avLst/>
          </a:prstGeom>
        </p:spPr>
      </p:pic>
      <p:pic>
        <p:nvPicPr>
          <p:cNvPr id="65" name="Рисунок 6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9397" y="4320766"/>
            <a:ext cx="591789" cy="552337"/>
          </a:xfrm>
          <a:prstGeom prst="rect">
            <a:avLst/>
          </a:prstGeom>
        </p:spPr>
      </p:pic>
      <p:pic>
        <p:nvPicPr>
          <p:cNvPr id="66" name="Рисунок 6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7880" y="4348615"/>
            <a:ext cx="591789" cy="55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115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40763" y="134087"/>
            <a:ext cx="6710491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0">
                  <a:noFill/>
                </a:ln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4. Какие животные </a:t>
            </a:r>
          </a:p>
          <a:p>
            <a:pPr algn="ctr"/>
            <a:r>
              <a:rPr lang="ru-RU" sz="4000" b="1" dirty="0" smtClean="0">
                <a:ln w="19050">
                  <a:noFill/>
                </a:ln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относятся</a:t>
            </a:r>
            <a:br>
              <a:rPr lang="ru-RU" sz="4000" b="1" dirty="0" smtClean="0">
                <a:ln w="19050">
                  <a:noFill/>
                </a:ln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ru-RU" sz="4000" b="1" dirty="0" smtClean="0">
                <a:ln w="19050">
                  <a:noFill/>
                </a:ln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к «зверям – соням»?</a:t>
            </a:r>
            <a:endParaRPr lang="ru-RU" sz="4000" b="1" cap="none" spc="0" dirty="0">
              <a:ln w="19050">
                <a:noFill/>
              </a:ln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30" name="Группа 29"/>
          <p:cNvGrpSpPr/>
          <p:nvPr/>
        </p:nvGrpSpPr>
        <p:grpSpPr>
          <a:xfrm>
            <a:off x="5118559" y="2425783"/>
            <a:ext cx="2108094" cy="2552730"/>
            <a:chOff x="9853686" y="2520428"/>
            <a:chExt cx="2108094" cy="2552730"/>
          </a:xfrm>
        </p:grpSpPr>
        <p:grpSp>
          <p:nvGrpSpPr>
            <p:cNvPr id="26" name="Группа 25"/>
            <p:cNvGrpSpPr/>
            <p:nvPr/>
          </p:nvGrpSpPr>
          <p:grpSpPr>
            <a:xfrm>
              <a:off x="9853686" y="2520428"/>
              <a:ext cx="2108094" cy="1911671"/>
              <a:chOff x="7236296" y="3117748"/>
              <a:chExt cx="1513049" cy="1463379"/>
            </a:xfrm>
          </p:grpSpPr>
          <p:sp>
            <p:nvSpPr>
              <p:cNvPr id="27" name="Прямоугольник 26"/>
              <p:cNvSpPr/>
              <p:nvPr/>
            </p:nvSpPr>
            <p:spPr>
              <a:xfrm>
                <a:off x="7236296" y="3117748"/>
                <a:ext cx="1513049" cy="1463379"/>
              </a:xfrm>
              <a:prstGeom prst="rect">
                <a:avLst/>
              </a:prstGeom>
              <a:solidFill>
                <a:schemeClr val="bg1"/>
              </a:solidFill>
              <a:ln w="28575" cmpd="thickThin"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pic>
            <p:nvPicPr>
              <p:cNvPr id="28" name="Рисунок 27"/>
              <p:cNvPicPr>
                <a:picLocks noChangeAspect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harpenSoften amount="50000"/>
                        </a14:imgEffect>
                        <a14:imgEffect>
                          <a14:brightnessContrast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27290" y="3622429"/>
                <a:ext cx="1114425" cy="904495"/>
              </a:xfrm>
              <a:prstGeom prst="rect">
                <a:avLst/>
              </a:prstGeom>
            </p:spPr>
          </p:pic>
        </p:grpSp>
        <p:sp>
          <p:nvSpPr>
            <p:cNvPr id="29" name="Прямоугольник 28"/>
            <p:cNvSpPr/>
            <p:nvPr/>
          </p:nvSpPr>
          <p:spPr>
            <a:xfrm>
              <a:off x="9853686" y="4420412"/>
              <a:ext cx="2108094" cy="65274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    бобр</a:t>
              </a:r>
              <a:endPara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sp>
        <p:nvSpPr>
          <p:cNvPr id="31" name="СТАРТ4"/>
          <p:cNvSpPr/>
          <p:nvPr/>
        </p:nvSpPr>
        <p:spPr>
          <a:xfrm>
            <a:off x="5057274" y="6077636"/>
            <a:ext cx="2207126" cy="68583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ПРОВЕРКА</a:t>
            </a:r>
            <a:endParaRPr lang="ru-RU" sz="2400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51" name="Группа 50"/>
          <p:cNvGrpSpPr/>
          <p:nvPr/>
        </p:nvGrpSpPr>
        <p:grpSpPr>
          <a:xfrm>
            <a:off x="317755" y="2424400"/>
            <a:ext cx="2107092" cy="2555497"/>
            <a:chOff x="361999" y="2416889"/>
            <a:chExt cx="2107092" cy="2555497"/>
          </a:xfrm>
        </p:grpSpPr>
        <p:grpSp>
          <p:nvGrpSpPr>
            <p:cNvPr id="52" name="Группа 51"/>
            <p:cNvGrpSpPr/>
            <p:nvPr/>
          </p:nvGrpSpPr>
          <p:grpSpPr>
            <a:xfrm>
              <a:off x="361999" y="2416889"/>
              <a:ext cx="2107092" cy="1924182"/>
              <a:chOff x="6588224" y="3142902"/>
              <a:chExt cx="1800198" cy="1632866"/>
            </a:xfrm>
          </p:grpSpPr>
          <p:sp>
            <p:nvSpPr>
              <p:cNvPr id="54" name="Прямоугольник 53"/>
              <p:cNvSpPr/>
              <p:nvPr/>
            </p:nvSpPr>
            <p:spPr>
              <a:xfrm>
                <a:off x="6588224" y="3142902"/>
                <a:ext cx="1800198" cy="1632866"/>
              </a:xfrm>
              <a:prstGeom prst="rect">
                <a:avLst/>
              </a:prstGeom>
              <a:solidFill>
                <a:schemeClr val="bg1"/>
              </a:solidFill>
              <a:ln w="28575" cmpd="thickThin"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pic>
            <p:nvPicPr>
              <p:cNvPr id="55" name="Рисунок 54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15655" y="4088535"/>
                <a:ext cx="795318" cy="581851"/>
              </a:xfrm>
              <a:prstGeom prst="rect">
                <a:avLst/>
              </a:prstGeom>
            </p:spPr>
          </p:pic>
        </p:grpSp>
        <p:sp>
          <p:nvSpPr>
            <p:cNvPr id="53" name="Прямоугольник 52"/>
            <p:cNvSpPr/>
            <p:nvPr/>
          </p:nvSpPr>
          <p:spPr>
            <a:xfrm>
              <a:off x="368795" y="4319640"/>
              <a:ext cx="2093500" cy="65274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      ёж</a:t>
              </a:r>
              <a:endPara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7432177" y="2423283"/>
            <a:ext cx="2090116" cy="2557731"/>
            <a:chOff x="8594757" y="2509030"/>
            <a:chExt cx="2090116" cy="2557731"/>
          </a:xfrm>
        </p:grpSpPr>
        <p:grpSp>
          <p:nvGrpSpPr>
            <p:cNvPr id="57" name="Группа 56"/>
            <p:cNvGrpSpPr/>
            <p:nvPr/>
          </p:nvGrpSpPr>
          <p:grpSpPr>
            <a:xfrm>
              <a:off x="8594757" y="2509030"/>
              <a:ext cx="2090116" cy="1911669"/>
              <a:chOff x="3815475" y="3117748"/>
              <a:chExt cx="1513049" cy="1463379"/>
            </a:xfrm>
          </p:grpSpPr>
          <p:sp>
            <p:nvSpPr>
              <p:cNvPr id="59" name="Прямоугольник 58"/>
              <p:cNvSpPr/>
              <p:nvPr/>
            </p:nvSpPr>
            <p:spPr>
              <a:xfrm>
                <a:off x="3815475" y="3117748"/>
                <a:ext cx="1513049" cy="1463379"/>
              </a:xfrm>
              <a:prstGeom prst="rect">
                <a:avLst/>
              </a:prstGeom>
              <a:solidFill>
                <a:schemeClr val="bg1"/>
              </a:solidFill>
              <a:ln w="28575" cmpd="thickThin"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pic>
            <p:nvPicPr>
              <p:cNvPr id="60" name="Рисунок 59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89766" y="3556311"/>
                <a:ext cx="1229934" cy="909475"/>
              </a:xfrm>
              <a:prstGeom prst="rect">
                <a:avLst/>
              </a:prstGeom>
            </p:spPr>
          </p:pic>
        </p:grpSp>
        <p:sp>
          <p:nvSpPr>
            <p:cNvPr id="58" name="Прямоугольник 57"/>
            <p:cNvSpPr/>
            <p:nvPr/>
          </p:nvSpPr>
          <p:spPr>
            <a:xfrm>
              <a:off x="8594757" y="4414015"/>
              <a:ext cx="2090116" cy="65274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косуля</a:t>
              </a:r>
              <a:endPara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9727816" y="2417836"/>
            <a:ext cx="2114573" cy="2553877"/>
            <a:chOff x="5000489" y="2436599"/>
            <a:chExt cx="2114573" cy="2553877"/>
          </a:xfrm>
        </p:grpSpPr>
        <p:grpSp>
          <p:nvGrpSpPr>
            <p:cNvPr id="66" name="Группа 65"/>
            <p:cNvGrpSpPr/>
            <p:nvPr/>
          </p:nvGrpSpPr>
          <p:grpSpPr>
            <a:xfrm>
              <a:off x="5000490" y="2436599"/>
              <a:ext cx="2108221" cy="1907575"/>
              <a:chOff x="394655" y="3117748"/>
              <a:chExt cx="1513049" cy="1463379"/>
            </a:xfrm>
          </p:grpSpPr>
          <p:sp>
            <p:nvSpPr>
              <p:cNvPr id="67" name="Прямоугольник 66"/>
              <p:cNvSpPr/>
              <p:nvPr/>
            </p:nvSpPr>
            <p:spPr>
              <a:xfrm>
                <a:off x="394655" y="3117748"/>
                <a:ext cx="1513049" cy="1463379"/>
              </a:xfrm>
              <a:prstGeom prst="rect">
                <a:avLst/>
              </a:prstGeom>
              <a:solidFill>
                <a:schemeClr val="bg1"/>
              </a:solidFill>
              <a:ln w="28575" cmpd="thickThin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pic>
            <p:nvPicPr>
              <p:cNvPr id="68" name="Рисунок 67"/>
              <p:cNvPicPr>
                <a:picLocks noChangeAspect="1"/>
              </p:cNvPicPr>
              <p:nvPr/>
            </p:nvPicPr>
            <p:blipFill>
              <a:blip r:embed="rId7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sharpenSoften amount="50000"/>
                        </a14:imgEffect>
                        <a14:imgEffect>
                          <a14:brightnessContrast bright="-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03002" y="3725165"/>
                <a:ext cx="1008112" cy="648000"/>
              </a:xfrm>
              <a:prstGeom prst="rect">
                <a:avLst/>
              </a:prstGeom>
            </p:spPr>
          </p:pic>
        </p:grpSp>
        <p:sp>
          <p:nvSpPr>
            <p:cNvPr id="69" name="Прямоугольник 68"/>
            <p:cNvSpPr/>
            <p:nvPr/>
          </p:nvSpPr>
          <p:spPr>
            <a:xfrm>
              <a:off x="5000489" y="4337730"/>
              <a:ext cx="2114573" cy="65274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барсук</a:t>
              </a:r>
              <a:endPara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sp>
        <p:nvSpPr>
          <p:cNvPr id="70" name="Управляющая кнопка: далее 69">
            <a:hlinkClick r:id="" action="ppaction://hlinkshowjump?jump=nextslide" highlightClick="1"/>
          </p:cNvPr>
          <p:cNvSpPr/>
          <p:nvPr/>
        </p:nvSpPr>
        <p:spPr>
          <a:xfrm>
            <a:off x="11293642" y="6434667"/>
            <a:ext cx="898358" cy="448302"/>
          </a:xfrm>
          <a:prstGeom prst="actionButtonForwardNex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542" y="1544073"/>
            <a:ext cx="649170" cy="505815"/>
          </a:xfrm>
          <a:prstGeom prst="rect">
            <a:avLst/>
          </a:prstGeom>
        </p:spPr>
      </p:pic>
      <p:sp>
        <p:nvSpPr>
          <p:cNvPr id="40" name="Прямоугольник 39"/>
          <p:cNvSpPr/>
          <p:nvPr/>
        </p:nvSpPr>
        <p:spPr>
          <a:xfrm>
            <a:off x="11182700" y="4445494"/>
            <a:ext cx="538449" cy="45545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6559619" y="4445494"/>
            <a:ext cx="538449" cy="45545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1759561" y="4445494"/>
            <a:ext cx="538449" cy="45545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8878534" y="4445494"/>
            <a:ext cx="538449" cy="45545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2630371" y="2431079"/>
            <a:ext cx="2282664" cy="2565800"/>
            <a:chOff x="427699" y="2430240"/>
            <a:chExt cx="2282664" cy="2565800"/>
          </a:xfrm>
        </p:grpSpPr>
        <p:grpSp>
          <p:nvGrpSpPr>
            <p:cNvPr id="45" name="Группа 44"/>
            <p:cNvGrpSpPr/>
            <p:nvPr/>
          </p:nvGrpSpPr>
          <p:grpSpPr>
            <a:xfrm>
              <a:off x="427699" y="2430240"/>
              <a:ext cx="2282664" cy="2565800"/>
              <a:chOff x="555839" y="3735881"/>
              <a:chExt cx="2282664" cy="2565800"/>
            </a:xfrm>
          </p:grpSpPr>
          <p:grpSp>
            <p:nvGrpSpPr>
              <p:cNvPr id="46" name="Группа 45"/>
              <p:cNvGrpSpPr/>
              <p:nvPr/>
            </p:nvGrpSpPr>
            <p:grpSpPr>
              <a:xfrm>
                <a:off x="559920" y="3735881"/>
                <a:ext cx="2278583" cy="1911669"/>
                <a:chOff x="5417235" y="3117748"/>
                <a:chExt cx="1646813" cy="1463379"/>
              </a:xfrm>
            </p:grpSpPr>
            <p:sp>
              <p:nvSpPr>
                <p:cNvPr id="48" name="Прямоугольник 47"/>
                <p:cNvSpPr/>
                <p:nvPr/>
              </p:nvSpPr>
              <p:spPr>
                <a:xfrm>
                  <a:off x="5417235" y="3117748"/>
                  <a:ext cx="1646813" cy="1463379"/>
                </a:xfrm>
                <a:prstGeom prst="rect">
                  <a:avLst/>
                </a:prstGeom>
                <a:solidFill>
                  <a:schemeClr val="bg1"/>
                </a:solidFill>
                <a:ln w="28575" cmpd="thickThin">
                  <a:solidFill>
                    <a:schemeClr val="bg2">
                      <a:lumMod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pic>
              <p:nvPicPr>
                <p:cNvPr id="49" name="Рисунок 48"/>
                <p:cNvPicPr>
                  <a:picLocks noChangeAspect="1"/>
                </p:cNvPicPr>
                <p:nvPr/>
              </p:nvPicPr>
              <p:blipFill>
                <a:blip r:embed="rId10">
                  <a:extLst>
                    <a:ext uri="{BEBA8EAE-BF5A-486C-A8C5-ECC9F3942E4B}">
                      <a14:imgProps xmlns:a14="http://schemas.microsoft.com/office/drawing/2010/main">
                        <a14:imgLayer r:embed="rId11">
                          <a14:imgEffect>
                            <a14:brightnessContrast bright="-20000" contrast="4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613532" y="3588662"/>
                  <a:ext cx="1364078" cy="921006"/>
                </a:xfrm>
                <a:prstGeom prst="rect">
                  <a:avLst/>
                </a:prstGeom>
              </p:spPr>
            </p:pic>
          </p:grpSp>
          <p:sp>
            <p:nvSpPr>
              <p:cNvPr id="47" name="Прямоугольник 46"/>
              <p:cNvSpPr/>
              <p:nvPr/>
            </p:nvSpPr>
            <p:spPr>
              <a:xfrm>
                <a:off x="555839" y="5648935"/>
                <a:ext cx="2282662" cy="652746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ru-RU" sz="2400" b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медведь</a:t>
                </a:r>
                <a:endParaRPr lang="ru-RU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endParaRPr>
              </a:p>
            </p:txBody>
          </p:sp>
        </p:grpSp>
        <p:sp>
          <p:nvSpPr>
            <p:cNvPr id="50" name="Прямоугольник 49"/>
            <p:cNvSpPr/>
            <p:nvPr/>
          </p:nvSpPr>
          <p:spPr>
            <a:xfrm>
              <a:off x="2084017" y="4445494"/>
              <a:ext cx="538449" cy="455458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71" name="Рисунок 7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6262" y="4342748"/>
            <a:ext cx="591789" cy="552337"/>
          </a:xfrm>
          <a:prstGeom prst="rect">
            <a:avLst/>
          </a:prstGeom>
        </p:spPr>
      </p:pic>
      <p:pic>
        <p:nvPicPr>
          <p:cNvPr id="73" name="Рисунок 7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0864" y="4325411"/>
            <a:ext cx="591789" cy="552337"/>
          </a:xfrm>
          <a:prstGeom prst="rect">
            <a:avLst/>
          </a:prstGeom>
        </p:spPr>
      </p:pic>
      <p:pic>
        <p:nvPicPr>
          <p:cNvPr id="74" name="Рисунок 7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5191" y="4307407"/>
            <a:ext cx="591789" cy="55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707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3945</TotalTime>
  <Words>574</Words>
  <Application>Microsoft Office PowerPoint</Application>
  <PresentationFormat>Широкоэкранный</PresentationFormat>
  <Paragraphs>174</Paragraphs>
  <Slides>18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Calibri</vt:lpstr>
      <vt:lpstr>Calibri Light</vt:lpstr>
      <vt:lpstr>Times New Roman</vt:lpstr>
      <vt:lpstr>Verdana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Алена Сырейщикова</dc:creator>
  <cp:lastModifiedBy>Алена Сырейщикова</cp:lastModifiedBy>
  <cp:revision>122</cp:revision>
  <dcterms:created xsi:type="dcterms:W3CDTF">2018-10-19T14:30:06Z</dcterms:created>
  <dcterms:modified xsi:type="dcterms:W3CDTF">2018-11-12T17:38:17Z</dcterms:modified>
</cp:coreProperties>
</file>