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0" r:id="rId3"/>
    <p:sldId id="259" r:id="rId4"/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4EEDD-51EF-4FF1-8F88-485CB8052B0A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1F178-0696-414E-95AA-D0D86E97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6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1F178-0696-414E-95AA-D0D86E9792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5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1F178-0696-414E-95AA-D0D86E9792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3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7D6E-E575-4F88-8B9A-6E3084C72FE9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DDCA-9449-4129-973E-4940D689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7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7D6E-E575-4F88-8B9A-6E3084C72FE9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DDCA-9449-4129-973E-4940D689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7D6E-E575-4F88-8B9A-6E3084C72FE9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DDCA-9449-4129-973E-4940D689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1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7D6E-E575-4F88-8B9A-6E3084C72FE9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DDCA-9449-4129-973E-4940D689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6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7D6E-E575-4F88-8B9A-6E3084C72FE9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DDCA-9449-4129-973E-4940D689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6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7D6E-E575-4F88-8B9A-6E3084C72FE9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DDCA-9449-4129-973E-4940D689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7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7D6E-E575-4F88-8B9A-6E3084C72FE9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DDCA-9449-4129-973E-4940D689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4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7D6E-E575-4F88-8B9A-6E3084C72FE9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DDCA-9449-4129-973E-4940D689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5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7D6E-E575-4F88-8B9A-6E3084C72FE9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DDCA-9449-4129-973E-4940D689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9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7D6E-E575-4F88-8B9A-6E3084C72FE9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DDCA-9449-4129-973E-4940D689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55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7D6E-E575-4F88-8B9A-6E3084C72FE9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DDCA-9449-4129-973E-4940D689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6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0">
              <a:schemeClr val="accent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97D6E-E575-4F88-8B9A-6E3084C72FE9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DDDCA-9449-4129-973E-4940D689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474843"/>
            <a:ext cx="2857500" cy="16988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45399" y="332903"/>
            <a:ext cx="8864290" cy="2825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C00000"/>
                </a:solidFill>
                <a:latin typeface="CentSchbkCyrill BT" panose="02040603050705020303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АЗБУКА</a:t>
            </a:r>
            <a:endParaRPr lang="ru-RU" dirty="0">
              <a:latin typeface="CentSchbkCyrill BT" panose="02040603050705020303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C000"/>
                </a:solidFill>
                <a:latin typeface="CentSchbkCyrill BT" panose="02040603050705020303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36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C000"/>
                </a:solidFill>
                <a:latin typeface="CentSchbkCyrill BT" panose="02040603050705020303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4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C000"/>
                </a:solidFill>
                <a:latin typeface="CentSchbkCyrill BT" panose="02040603050705020303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УЛИЦ</a:t>
            </a:r>
            <a:endParaRPr lang="ru-RU" dirty="0">
              <a:latin typeface="CentSchbkCyrill BT" panose="02040603050705020303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92D050"/>
                </a:solidFill>
                <a:latin typeface="CentSchbkCyrill BT" panose="02040603050705020303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36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92D050"/>
                </a:solidFill>
                <a:latin typeface="CentSchbkCyrill BT" panose="02040603050705020303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4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92D050"/>
                </a:solidFill>
                <a:latin typeface="CentSchbkCyrill BT" panose="02040603050705020303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 ДОРОГ</a:t>
            </a:r>
          </a:p>
          <a:p>
            <a:pPr algn="ctr">
              <a:lnSpc>
                <a:spcPct val="107000"/>
              </a:lnSpc>
            </a:pP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</a:t>
            </a:r>
            <a:r>
              <a:rPr lang="ru-RU" sz="1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Школьная газета</a:t>
            </a:r>
            <a:r>
              <a:rPr lang="ru-RU" sz="1600" b="1" i="1" u="sng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</a:t>
            </a:r>
            <a:r>
              <a:rPr lang="ru-RU" sz="1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№ 10, октябрь </a:t>
            </a:r>
            <a:r>
              <a:rPr lang="ru-RU" sz="1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2019 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0+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u="sng" dirty="0">
              <a:effectLst/>
              <a:latin typeface="CentSchbkCyrill BT" panose="02040603050705020303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7451" y="2733144"/>
            <a:ext cx="4799960" cy="984885"/>
          </a:xfrm>
          <a:prstGeom prst="rect">
            <a:avLst/>
          </a:prstGeom>
          <a:blipFill dpi="0" rotWithShape="1">
            <a:blip r:embed="rId3">
              <a:alphaModFix amt="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Bookman Old Style" panose="02050604050505020204" pitchFamily="18" charset="0"/>
              </a:rPr>
              <a:t>      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ертвами ДТП очень часто становятся школьники. Каждый день ты выходишь на улицу и становишься     участником дорожного движения. Никогда не нарушай ПДД и не позволяй нарушать их своим друзьям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83" y="3819907"/>
            <a:ext cx="4132342" cy="2899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766" y="5512628"/>
            <a:ext cx="1312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улиц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газета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№10,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2019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7252" y="5385094"/>
            <a:ext cx="2126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Издатель: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ЮИД 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Светофорик»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 им. А.К.Просоедова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г.Георгиевска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389" y="4857750"/>
            <a:ext cx="2865863" cy="16001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51389" y="6457889"/>
            <a:ext cx="3064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Руководитель: Хачатурян Евгения Сергеевна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766" y="603742"/>
            <a:ext cx="6025094" cy="335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стараемся для ВАС !!!</a:t>
            </a: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Подпишитесь и будете </a:t>
            </a: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живы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здоровы!!!</a:t>
            </a:r>
          </a:p>
          <a:p>
            <a:pPr algn="ctr"/>
            <a:endParaRPr lang="ru-RU" sz="28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БЕРЕГИТЕ ЖИЗНЬ СВОЮ И СВОИХ БЛИЗКИХ!!!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25125" y="4595990"/>
            <a:ext cx="16668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 </a:t>
            </a:r>
            <a:endParaRPr lang="ru-RU" sz="1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А.К.Просоедова </a:t>
            </a:r>
          </a:p>
          <a:p>
            <a:pPr lvl="0"/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г.Георгиевска. </a:t>
            </a:r>
            <a:r>
              <a:rPr lang="ru-RU" sz="11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pPr lvl="0"/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лет, 6 класс, Айрапетов Арман, Дюкарь Владимир, Таибова Гюльдесте, Чечкова Надежда.</a:t>
            </a:r>
          </a:p>
          <a:p>
            <a:pPr lvl="0"/>
            <a:r>
              <a:rPr lang="ru-RU" sz="11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lvl="0"/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вожатая Хачатурян Евгения Сергеевна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9" y="1945740"/>
            <a:ext cx="4848224" cy="47053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04875" y="238125"/>
            <a:ext cx="353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Выставка-конкурс «ПДД- наш лучший друг» 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076" y="1209675"/>
            <a:ext cx="482917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</a:t>
            </a:r>
            <a:r>
              <a:rPr lang="ru-RU" sz="1600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</a:t>
            </a:r>
            <a:r>
              <a:rPr lang="ru-RU" sz="12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стенах нашей школы состоялся конкурс стихов «ПДД - нам лучший друг».</a:t>
            </a:r>
          </a:p>
          <a:p>
            <a:pPr algn="just"/>
            <a:r>
              <a:rPr lang="ru-RU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Ребята постарались и проявили всё свое мастерство: сочинили стихи,  нарисовали иллюстрации к своим сочинениям и оформили  познавательные книжки- малышки для ребят начальных </a:t>
            </a:r>
            <a:r>
              <a:rPr lang="ru-RU" sz="11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классов на тему соблюдения правил дорожного движения. Участники конкурса были награждены грамотами за проявленную активность Такие </a:t>
            </a:r>
            <a:r>
              <a:rPr lang="ru-RU" sz="1100" dirty="0">
                <a:latin typeface="Comic Sans MS" panose="030F0702030302020204" pitchFamily="66" charset="0"/>
                <a:cs typeface="Times New Roman" panose="02020603050405020304" pitchFamily="18" charset="0"/>
              </a:rPr>
              <a:t>в</a:t>
            </a:r>
            <a:r>
              <a:rPr lang="ru-RU" sz="11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ыставки-конкурсы планируются проводить ежегодно. </a:t>
            </a:r>
            <a:endParaRPr lang="ru-RU" sz="11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449">
            <a:off x="8871071" y="3619026"/>
            <a:ext cx="3048999" cy="29348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977">
            <a:off x="8933595" y="444373"/>
            <a:ext cx="2990850" cy="284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572250" y="238125"/>
            <a:ext cx="2177103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ЮИД на страже…</a:t>
            </a:r>
          </a:p>
          <a:p>
            <a:pPr algn="just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Ю</a:t>
            </a:r>
            <a:r>
              <a:rPr lang="ru-RU" sz="1100" dirty="0" smtClean="0">
                <a:latin typeface="Comic Sans MS" panose="030F0702030302020204" pitchFamily="66" charset="0"/>
              </a:rPr>
              <a:t>ные инспектора движения МБОУ СОШ №1 верные друзья первоклашек. Ребята часто, в течении года посещают малышей с игровой программой, направленной на профилактику Детского дорожно-транспортного травматизма. В рамках акции « Ребенок-главный пассажир» Юидовцы в очередной раз побывали у ребят.  Учащиеся в игровой форме вспомнили Правила дорожного движения , касающиеся пешеходов, пассажиров и водителей велосипедов. </a:t>
            </a:r>
          </a:p>
          <a:p>
            <a:r>
              <a:rPr lang="ru-RU" sz="1100" dirty="0" smtClean="0">
                <a:latin typeface="Comic Sans MS" panose="030F0702030302020204" pitchFamily="66" charset="0"/>
              </a:rPr>
              <a:t>Юидовцы рассказали первоклашкам о световозвращателях и объяснили зачем они нужны пешеходу на одежде. Детки внимательно слушали и отвечали на вопросы. Прощаясь с ребятами члены отряда ЮИД пожелали им веселых и безопасных дней!!! </a:t>
            </a:r>
          </a:p>
          <a:p>
            <a:pPr algn="ctr"/>
            <a:r>
              <a:rPr lang="ru-RU" sz="1200" dirty="0" smtClean="0"/>
              <a:t>        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и фото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Чечкова Надежда,</a:t>
            </a: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dirty="0" smtClean="0"/>
              <a:t>        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 отряда ЮИД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sz="1200" dirty="0" smtClean="0"/>
              <a:t> </a:t>
            </a:r>
          </a:p>
          <a:p>
            <a:endParaRPr lang="ru-RU" sz="1400" dirty="0" smtClean="0"/>
          </a:p>
        </p:txBody>
      </p:sp>
      <p:sp>
        <p:nvSpPr>
          <p:cNvPr id="9" name="Овал 8"/>
          <p:cNvSpPr/>
          <p:nvPr/>
        </p:nvSpPr>
        <p:spPr>
          <a:xfrm>
            <a:off x="114302" y="6248401"/>
            <a:ext cx="609598" cy="552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1515725" y="6229351"/>
            <a:ext cx="581026" cy="590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990850" y="6264306"/>
            <a:ext cx="260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и фото Айрапетов Арман, член 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отряда ЮИД </a:t>
            </a:r>
          </a:p>
        </p:txBody>
      </p:sp>
    </p:spTree>
    <p:extLst>
      <p:ext uri="{BB962C8B-B14F-4D97-AF65-F5344CB8AC3E}">
        <p14:creationId xmlns:p14="http://schemas.microsoft.com/office/powerpoint/2010/main" val="7134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5526" y="133350"/>
            <a:ext cx="601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Проверь себя, юный водитель!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01455"/>
            <a:ext cx="2605433" cy="3007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3691039"/>
            <a:ext cx="2638424" cy="299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5196" y="133350"/>
            <a:ext cx="549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Мы любим играть и обучать</a:t>
            </a:r>
            <a:r>
              <a:rPr lang="ru-RU" sz="2800" b="1" dirty="0" smtClean="0">
                <a:latin typeface="Comic Sans MS" panose="030F0702030302020204" pitchFamily="66" charset="0"/>
              </a:rPr>
              <a:t>!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895350"/>
            <a:ext cx="2638425" cy="26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00400" y="895350"/>
            <a:ext cx="2352675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О</a:t>
            </a:r>
            <a:r>
              <a:rPr lang="ru-RU" sz="1100" dirty="0" smtClean="0">
                <a:latin typeface="Comic Sans MS" panose="030F0702030302020204" pitchFamily="66" charset="0"/>
              </a:rPr>
              <a:t>тряд ЮИД со своим руководителем </a:t>
            </a:r>
          </a:p>
          <a:p>
            <a:r>
              <a:rPr lang="ru-RU" sz="1100" dirty="0" smtClean="0">
                <a:latin typeface="Comic Sans MS" panose="030F0702030302020204" pitchFamily="66" charset="0"/>
              </a:rPr>
              <a:t>постоянно обновляют и дополняют пособия по обучению учащихся Правилам дорожного движения. Что-то приобретается, что-то делается своими руками. Благодаря этому ребята проводят интересные и познавательные игры и викторины в начальном и среднем звене.</a:t>
            </a:r>
            <a:endParaRPr lang="ru-RU" sz="1100" dirty="0">
              <a:latin typeface="Comic Sans MS" panose="030F0702030302020204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276" y="6202147"/>
            <a:ext cx="598374" cy="562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06167" y="6132897"/>
            <a:ext cx="212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и фото 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Таибова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Гюльдесте,</a:t>
            </a: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 отряда ЮИД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786537"/>
            <a:ext cx="5467350" cy="5896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004608" y="6164122"/>
            <a:ext cx="14573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материала Дюкарь Владимир, член отряда ЮИД</a:t>
            </a:r>
            <a:endParaRPr lang="ru-RU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506200" y="6202147"/>
            <a:ext cx="619125" cy="577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2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33" y="576652"/>
            <a:ext cx="2681667" cy="3511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36" y="4213852"/>
            <a:ext cx="2741864" cy="2471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0" y="576652"/>
            <a:ext cx="2830719" cy="3511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" y="4175092"/>
            <a:ext cx="2860819" cy="254909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36702" y="55669"/>
            <a:ext cx="5341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entSchbkCyrill BT" panose="02040603050705020303" pitchFamily="18" charset="-52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ЭТО 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ВАЖНО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!    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ЭТО НУЖНО!</a:t>
            </a:r>
            <a:endParaRPr lang="ru-RU" sz="1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49" y="576652"/>
            <a:ext cx="5954049" cy="6108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stA="33000" endPos="0" dist="4191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6348072" y="-128997"/>
            <a:ext cx="5207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СОСТАВЬ 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СВОЙ МАРШРУТ</a:t>
            </a:r>
          </a:p>
        </p:txBody>
      </p:sp>
      <p:sp>
        <p:nvSpPr>
          <p:cNvPr id="36" name="Овал 35"/>
          <p:cNvSpPr/>
          <p:nvPr/>
        </p:nvSpPr>
        <p:spPr>
          <a:xfrm>
            <a:off x="0" y="6257036"/>
            <a:ext cx="576147" cy="554350"/>
          </a:xfrm>
          <a:prstGeom prst="ellipse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28000">
                <a:schemeClr val="accent3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11555691" y="6257036"/>
            <a:ext cx="551508" cy="554350"/>
          </a:xfrm>
          <a:prstGeom prst="ellipse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28000">
                <a:schemeClr val="accent3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763125" y="6102074"/>
            <a:ext cx="1943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материала руководитель отряда ЮИД Хачатурян Е.С.</a:t>
            </a:r>
            <a:endParaRPr lang="ru-RU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92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</TotalTime>
  <Words>429</Words>
  <Application>Microsoft Office PowerPoint</Application>
  <PresentationFormat>Широкоэкранный</PresentationFormat>
  <Paragraphs>56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CentSchbkCyrill BT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varo1995@outlook.com</dc:creator>
  <cp:lastModifiedBy>Пользователь Windows</cp:lastModifiedBy>
  <cp:revision>54</cp:revision>
  <dcterms:created xsi:type="dcterms:W3CDTF">2019-01-29T17:32:50Z</dcterms:created>
  <dcterms:modified xsi:type="dcterms:W3CDTF">2019-10-26T18:43:21Z</dcterms:modified>
</cp:coreProperties>
</file>