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81" r:id="rId2"/>
    <p:sldId id="282" r:id="rId3"/>
    <p:sldId id="289" r:id="rId4"/>
    <p:sldId id="283" r:id="rId5"/>
    <p:sldId id="284" r:id="rId6"/>
    <p:sldId id="294" r:id="rId7"/>
    <p:sldId id="298" r:id="rId8"/>
    <p:sldId id="297" r:id="rId9"/>
    <p:sldId id="296" r:id="rId10"/>
    <p:sldId id="299" r:id="rId11"/>
    <p:sldId id="29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2" autoAdjust="0"/>
    <p:restoredTop sz="94660"/>
  </p:normalViewPr>
  <p:slideViewPr>
    <p:cSldViewPr>
      <p:cViewPr varScale="1">
        <p:scale>
          <a:sx n="60" d="100"/>
          <a:sy n="60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D2F70-22C7-4121-A1EE-3106E083E4A4}" type="datetimeFigureOut">
              <a:rPr lang="ru-RU" smtClean="0"/>
              <a:t>23.11.2018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CFFDD-043C-47A5-BFAC-3796D35EA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8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4A856-A016-4888-B9EB-6BB9CB9BC335}" type="datetimeFigureOut">
              <a:rPr lang="ru-RU">
                <a:solidFill>
                  <a:srgbClr val="F4E7ED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65FE-1CC7-4684-B881-43773635E6BA}" type="slidenum">
              <a:rPr lang="ru-RU">
                <a:solidFill>
                  <a:srgbClr val="F4E7E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928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A0059-068F-49B9-8100-5C27D393081D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5DC94-9373-43C3-BEB9-41D6353A8EF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30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2F055-14E0-4A19-944B-B07D5F565C94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A10C-0DFC-457B-9074-6A2192797F7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241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7B46-1CFB-4174-9D00-D7760CECA505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778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1C0AD-7CD1-4F16-80A5-0F983DD8BEA6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A0AF-6D5F-42A3-BA47-1164F617EF6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0EA7-67FD-4966-B0D2-943670235E64}" type="datetimeFigureOut">
              <a:rPr lang="ru-RU">
                <a:solidFill>
                  <a:srgbClr val="F4E7ED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FB52D-B511-4B34-BF93-81EC426C1446}" type="slidenum">
              <a:rPr lang="ru-RU">
                <a:solidFill>
                  <a:srgbClr val="F4E7ED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1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D6E6E-64B2-4143-AD96-19A3D93A97AA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CF501-DF05-4A3B-995A-272C860BDB54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7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FD66-B328-4A57-BB30-509B6E0E0759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0FD8-8438-478F-9A0B-B877DE561E02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5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BE746-8E80-4961-B3EE-92A89D56C184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971E0-6719-4203-874A-4A98FB0C487D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66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62C0C-C296-462F-8144-18E228E31C93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69EC9-E69B-4574-B4F0-D3FA670F0427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78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FC87-8D87-44AB-A15A-F37DDD0110A7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65C4F-B234-4984-9A95-C898895C4E8E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2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CDE56-2C8D-45DE-BFF0-1CC6561A0864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2EA9C-C1B6-4096-8D0B-F829DE1B5ACB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3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9ACDDF-9414-4304-9270-185CCC6DFB43}" type="datetimeFigureOut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23.11.2018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9BDDA5-886F-47E6-893D-C6C535BFD0F1}" type="slidenum">
              <a:rPr lang="ru-RU">
                <a:solidFill>
                  <a:srgbClr val="B13F9A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B13F9A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059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7598" y="1484784"/>
            <a:ext cx="6032421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Palatino Linotype" pitchFamily="18" charset="0"/>
              </a:rPr>
              <a:t> </a:t>
            </a:r>
            <a:r>
              <a:rPr lang="ru-RU" sz="36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Формы сотрудничества </a:t>
            </a:r>
          </a:p>
          <a:p>
            <a:pPr algn="ctr">
              <a:defRPr/>
            </a:pPr>
            <a:r>
              <a:rPr lang="ru-RU" sz="36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классного руководителя с родителями</a:t>
            </a:r>
            <a:endParaRPr lang="ru-RU" sz="8000" b="1" dirty="0">
              <a:ln w="1905"/>
              <a:gradFill>
                <a:gsLst>
                  <a:gs pos="0">
                    <a:srgbClr val="FA8D3D">
                      <a:shade val="20000"/>
                      <a:satMod val="200000"/>
                    </a:srgbClr>
                  </a:gs>
                  <a:gs pos="78000">
                    <a:srgbClr val="FA8D3D">
                      <a:tint val="90000"/>
                      <a:shade val="89000"/>
                      <a:satMod val="220000"/>
                    </a:srgbClr>
                  </a:gs>
                  <a:gs pos="100000">
                    <a:srgbClr val="FA8D3D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9" name="Picture 25" descr="0001-001-Roditelskoe-sobr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90225"/>
            <a:ext cx="3096344" cy="2482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2243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84482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позитивного опыта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Вечера вопросов и ответов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Встречи с  педагогами, работающими в данном коллективе детей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Родительские тренинги, встречи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Устные журналы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Выставки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Памятки, журнал (газета), папка выпускника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Досуговые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мероприятия(спортивные соревнования, концерты художественной самодеятельности, экскурсионные поездки,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походы)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44028"/>
            <a:ext cx="30305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80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0264" y="1628800"/>
            <a:ext cx="73698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Сотрудничество и деловые взаимоотношения с родителями  есть результат сознательной, целенаправленной ,творческой работы учителя, его постоянного стремления  включаться  в процесс общения с родителями, как с равными участниками, заинтересованными в успехе  воспитания  собственных детей.</a:t>
            </a:r>
          </a:p>
        </p:txBody>
      </p:sp>
    </p:spTree>
    <p:extLst>
      <p:ext uri="{BB962C8B-B14F-4D97-AF65-F5344CB8AC3E}">
        <p14:creationId xmlns:p14="http://schemas.microsoft.com/office/powerpoint/2010/main" val="297206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628800"/>
            <a:ext cx="74427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Воспитывает всё: люди, вещи, явления. </a:t>
            </a:r>
          </a:p>
          <a:p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прежде всего люди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них на первом месте - родители и педагоги.</a:t>
            </a:r>
          </a:p>
          <a:p>
            <a:pPr algn="r"/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 С. Макаренко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62640"/>
            <a:ext cx="3968750" cy="24082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4517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05273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сотрудничества классного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руководителя с родителями включает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основных направления: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0661" y="2996952"/>
            <a:ext cx="835292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психолого-педагогическое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просвещение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вовлечение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родителей в учебно-воспитательный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управлении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школы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06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1145" y="1268759"/>
            <a:ext cx="34890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и методы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2856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работы с родителями должны быть направлены 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педагогической культуры родителей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укрепление взаимодействия школы и семьи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усиление ее воспитательного 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144517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89248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просвещение родителей включает такие формы работы с семьёй, как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/>
              <a:t>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лекции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семинары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практикумы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конференции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тематические консультации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собрания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открытые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уроки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посещение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семьи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родительские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вечера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тренинг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•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ринги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17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96752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Вовлечь родителей в учебно-воспитательный процесс можно с помощью следующих форм деятельности: 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дни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открытых дверей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дни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творчества детей и их родителей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открытые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уроки и внеклассные мероприятия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помощь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организации и проведении внеклассных дел и укрепление материально- технической базы школы и класса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шефская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помощь</a:t>
            </a:r>
          </a:p>
        </p:txBody>
      </p:sp>
    </p:spTree>
    <p:extLst>
      <p:ext uri="{BB962C8B-B14F-4D97-AF65-F5344CB8AC3E}">
        <p14:creationId xmlns:p14="http://schemas.microsoft.com/office/powerpoint/2010/main" val="276249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8676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родителей в управлении учебно-воспитательным процессом организовывается следующими формами деятельности: 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участие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родителей класса в работе совета школы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участие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родителей класса в работе родительского комитета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участие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работе общественного совета содействия семье и школе</a:t>
            </a:r>
          </a:p>
        </p:txBody>
      </p:sp>
    </p:spTree>
    <p:extLst>
      <p:ext uri="{BB962C8B-B14F-4D97-AF65-F5344CB8AC3E}">
        <p14:creationId xmlns:p14="http://schemas.microsoft.com/office/powerpoint/2010/main" val="220699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58382" y="2063760"/>
            <a:ext cx="62646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осещение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дому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собрания (организационные, тематические, собрания-диспуты, итоговые…)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оздание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классных и школьных родительских комитетов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ереписка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родителями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Индивидуальные консультации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Беседа</a:t>
            </a:r>
          </a:p>
          <a:p>
            <a:r>
              <a:rPr lang="ru-RU" sz="2400" dirty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4208" y="17728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1079158"/>
            <a:ext cx="2453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Традиционные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33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934835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Университет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знаний (лекции, практикумы, конференции и т.д.)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Дискуссии. Диспуты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Ролевые, проектные и деловые  игры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Дни открытых дверей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Открытые уроки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Родительские ринги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Семинары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Круглые столы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тематические консультации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98072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Нетрадиционные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213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345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31</cp:revision>
  <dcterms:created xsi:type="dcterms:W3CDTF">2018-11-21T17:04:39Z</dcterms:created>
  <dcterms:modified xsi:type="dcterms:W3CDTF">2018-11-23T06:20:17Z</dcterms:modified>
</cp:coreProperties>
</file>