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517" autoAdjust="0"/>
  </p:normalViewPr>
  <p:slideViewPr>
    <p:cSldViewPr>
      <p:cViewPr varScale="1">
        <p:scale>
          <a:sx n="30" d="100"/>
          <a:sy n="30" d="100"/>
        </p:scale>
        <p:origin x="-7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20453-D065-4E19-A29F-CEE1453B4C3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492C7-7583-4B6B-BCB0-B1557149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Рояль</a:t>
            </a:r>
            <a:r>
              <a:rPr lang="ru-RU" baseline="0" dirty="0" smtClean="0"/>
              <a:t> – снимает возбудимость, успокаивает нервную систему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Кларнет – улучшает кровообращение, нормализует </a:t>
            </a:r>
            <a:r>
              <a:rPr lang="ru-RU" dirty="0" err="1" smtClean="0"/>
              <a:t>сердечно-сосудистую</a:t>
            </a:r>
            <a:r>
              <a:rPr lang="ru-RU" baseline="0" dirty="0" smtClean="0"/>
              <a:t> систему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Звон колоколов, колокольчиков - очищает клетки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Релаксирующая</a:t>
            </a:r>
            <a:r>
              <a:rPr lang="ru-RU" dirty="0" smtClean="0"/>
              <a:t> функция музыки В. Бородин «Ноктюрн»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Активизирующая, возбуждающая функция музыки – В. Моцарт «Турецкое рондо»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92C7-7583-4B6B-BCB0-B1557149365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C7FBDC-9E79-47D0-A986-359BF2AEE84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207486-4EB2-47FC-821E-1D427C6B6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86;&#1090;&#1077;&#1088;&#1072;&#1087;&#1080;&#1103;\&#1084;&#1086;&#1094;&#1072;&#1088;&#1090;%20&#1089;&#1080;&#1084;&#1092;&#1086;&#1085;&#1080;&#1103;%20&#8470;6%20&#1084;&#1091;&#1079;&#1099;&#1082;&#1072;%20&#1072;&#1085;&#1075;&#1077;&#1083;&#1086;&#1074;%202%20&#1082;&#1083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86;&#1090;&#1077;&#1088;&#1072;&#1087;&#1080;&#1103;\&#1074;&#1080;&#1074;&#1072;&#1083;&#1100;&#1076;&#1080;%20&#1074;&#1088;&#1077;&#1084;&#1077;&#1085;&#1072;%20&#1075;&#1086;&#1076;&#1072;%20&#1074;&#1077;&#1089;&#1085;&#1072;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86;&#1090;&#1077;&#1088;&#1072;&#1087;&#1080;&#1103;\&#1073;&#1086;&#1088;&#1086;&#1076;&#1080;&#1085;%20&#1085;&#1086;&#1082;&#1090;&#1102;&#1088;&#1085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86;&#1090;&#1077;&#1088;&#1072;&#1087;&#1080;&#1103;\&#1096;&#1090;&#1088;&#1072;&#1091;&#1089;%20&#1074;&#1077;&#1089;&#1077;&#1085;&#1085;&#1080;&#1077;%20&#1075;&#1086;&#1083;&#1086;&#1089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86;&#1090;&#1077;&#1088;&#1072;&#1087;&#1080;&#1103;\&#1084;&#1086;&#1094;&#1072;&#1088;&#1090;%20&#1088;&#1086;&#1085;&#1076;&#1086;%20&#1074;%20&#1090;&#1091;&#1088;&#1077;&#1094;&#1082;&#1086;&#1084;%20&#1089;&#1090;&#1080;&#1083;&#1077;%202%20&#1082;&#108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786842" cy="192880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Музыкотерапия в ежедневной деятельности педагогов в детском </a:t>
            </a:r>
            <a:r>
              <a:rPr lang="ru-RU" sz="3600" dirty="0" smtClean="0">
                <a:solidFill>
                  <a:srgbClr val="C00000"/>
                </a:solidFill>
              </a:rPr>
              <a:t>саду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F:\музыкотерапия\изображения\о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00240"/>
            <a:ext cx="3295673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Успокаивающая</a:t>
            </a:r>
            <a:r>
              <a:rPr lang="ru-RU" sz="3600" dirty="0" smtClean="0">
                <a:solidFill>
                  <a:srgbClr val="C00000"/>
                </a:solidFill>
              </a:rPr>
              <a:t>, умиротворяющая функция музыки – В. Моцарт 6 симфония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музыкотерапия\изображения\малыш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15406" y="1714488"/>
            <a:ext cx="6330537" cy="4786321"/>
          </a:xfrm>
          <a:prstGeom prst="rect">
            <a:avLst/>
          </a:prstGeom>
          <a:noFill/>
        </p:spPr>
      </p:pic>
      <p:pic>
        <p:nvPicPr>
          <p:cNvPr id="4" name="моцарт симфония №6 музыка ангелов 2 к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Организующая</a:t>
            </a:r>
            <a:r>
              <a:rPr lang="ru-RU" sz="3600" dirty="0" smtClean="0">
                <a:solidFill>
                  <a:srgbClr val="C00000"/>
                </a:solidFill>
              </a:rPr>
              <a:t> функция музыки – А. </a:t>
            </a:r>
            <a:r>
              <a:rPr lang="ru-RU" sz="3600" dirty="0" err="1" smtClean="0">
                <a:solidFill>
                  <a:srgbClr val="C00000"/>
                </a:solidFill>
              </a:rPr>
              <a:t>Вивальди</a:t>
            </a:r>
            <a:r>
              <a:rPr lang="ru-RU" sz="3600" dirty="0" smtClean="0">
                <a:solidFill>
                  <a:srgbClr val="C00000"/>
                </a:solidFill>
              </a:rPr>
              <a:t> «Времена года»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F:\музыкотерапия\изображения\цветы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pic>
        <p:nvPicPr>
          <p:cNvPr id="4" name="вивальди времена года 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F:\музыкотерапия\изображения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1652" y="1668143"/>
            <a:ext cx="6396495" cy="4572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2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Рояль</a:t>
            </a:r>
            <a:r>
              <a:rPr lang="ru-RU" sz="3600" dirty="0" smtClean="0">
                <a:solidFill>
                  <a:srgbClr val="C00000"/>
                </a:solidFill>
              </a:rPr>
              <a:t> – снимает </a:t>
            </a:r>
            <a:r>
              <a:rPr lang="ru-RU" sz="3600" dirty="0" err="1" smtClean="0">
                <a:solidFill>
                  <a:srgbClr val="C00000"/>
                </a:solidFill>
              </a:rPr>
              <a:t>возбудимость,успокаивает</a:t>
            </a:r>
            <a:r>
              <a:rPr lang="ru-RU" sz="3600" dirty="0" smtClean="0">
                <a:solidFill>
                  <a:srgbClr val="C00000"/>
                </a:solidFill>
              </a:rPr>
              <a:t> нервную систему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призентация дополнения\роял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42463" y="1965628"/>
            <a:ext cx="3744049" cy="4343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2033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Скрипка </a:t>
            </a:r>
            <a:r>
              <a:rPr lang="ru-RU" dirty="0" smtClean="0">
                <a:solidFill>
                  <a:srgbClr val="C00000"/>
                </a:solidFill>
              </a:rPr>
              <a:t>- расслабляет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музыкотерапия\изображения\скрип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7416" y="1763406"/>
            <a:ext cx="5849167" cy="4382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Флейта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умиротворяет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призентация дополнения\флейта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61653" y="1858670"/>
            <a:ext cx="6220694" cy="4191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Кларнет</a:t>
            </a:r>
            <a:r>
              <a:rPr lang="ru-RU" sz="3600" dirty="0" smtClean="0">
                <a:solidFill>
                  <a:srgbClr val="C00000"/>
                </a:solidFill>
              </a:rPr>
              <a:t> – улучшает кровообращение, нормализует сердечно- сосудистую систему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Picture 2" descr="F:\призентация дополнения\кларнет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93339"/>
            <a:ext cx="6562269" cy="442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Звон </a:t>
            </a:r>
            <a:r>
              <a:rPr lang="ru-RU" sz="3600" b="1" dirty="0" smtClean="0">
                <a:solidFill>
                  <a:srgbClr val="C00000"/>
                </a:solidFill>
              </a:rPr>
              <a:t>колоколов</a:t>
            </a:r>
            <a:r>
              <a:rPr lang="ru-RU" sz="3600" dirty="0" smtClean="0">
                <a:solidFill>
                  <a:srgbClr val="C00000"/>
                </a:solidFill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</a:rPr>
              <a:t>колокольчиков</a:t>
            </a:r>
            <a:r>
              <a:rPr lang="ru-RU" sz="3600" dirty="0" smtClean="0">
                <a:solidFill>
                  <a:srgbClr val="C00000"/>
                </a:solidFill>
              </a:rPr>
              <a:t> – очищает клетки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F:\музыкотерапия\изображения\колокола 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61315" y="1600200"/>
            <a:ext cx="5421369" cy="470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Релаксирующая</a:t>
            </a:r>
            <a:r>
              <a:rPr lang="ru-RU" sz="3600" dirty="0" smtClean="0">
                <a:solidFill>
                  <a:srgbClr val="C00000"/>
                </a:solidFill>
              </a:rPr>
              <a:t> функция музыки В. Бородин «Ноктюрн»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музыкотерапия\изображения\ангелы3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357298"/>
            <a:ext cx="6429420" cy="5219799"/>
          </a:xfrm>
          <a:prstGeom prst="rect">
            <a:avLst/>
          </a:prstGeom>
          <a:noFill/>
        </p:spPr>
      </p:pic>
      <p:pic>
        <p:nvPicPr>
          <p:cNvPr id="4" name="бородин ноктюр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Тонизирующая</a:t>
            </a:r>
            <a:r>
              <a:rPr lang="ru-RU" sz="3600" dirty="0" smtClean="0">
                <a:solidFill>
                  <a:srgbClr val="C00000"/>
                </a:solidFill>
              </a:rPr>
              <a:t> функция музыки И. Штраус вальс «Весенние голоса»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F:\музыкотерапия\изображения\цветы3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  <p:pic>
        <p:nvPicPr>
          <p:cNvPr id="4" name="штраус весенние голо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Активизирующая, </a:t>
            </a:r>
            <a:r>
              <a:rPr lang="ru-RU" sz="3600" dirty="0" smtClean="0">
                <a:solidFill>
                  <a:srgbClr val="C00000"/>
                </a:solidFill>
              </a:rPr>
              <a:t>возбуждающая функция музыки – В. Моцарт «Турецкое рондо»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F:\музыкотерапия\изображения\водопад4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1461653" y="1858670"/>
            <a:ext cx="6220694" cy="4191585"/>
          </a:xfrm>
          <a:prstGeom prst="rect">
            <a:avLst/>
          </a:prstGeom>
          <a:noFill/>
        </p:spPr>
      </p:pic>
      <p:pic>
        <p:nvPicPr>
          <p:cNvPr id="4" name="моцарт рондо в турецком стиле 2 к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4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150</Words>
  <Application>Microsoft Office PowerPoint</Application>
  <PresentationFormat>Экран (4:3)</PresentationFormat>
  <Paragraphs>26</Paragraphs>
  <Slides>12</Slides>
  <Notes>9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Музыкотерапия в ежедневной деятельности педагогов в детском саду</vt:lpstr>
      <vt:lpstr>Рояль – снимает возбудимость,успокаивает нервную систему</vt:lpstr>
      <vt:lpstr> Скрипка - расслабляет</vt:lpstr>
      <vt:lpstr>Флейта - умиротворяет</vt:lpstr>
      <vt:lpstr>Кларнет – улучшает кровообращение, нормализует сердечно- сосудистую систему</vt:lpstr>
      <vt:lpstr>Звон колоколов и колокольчиков – очищает клетки</vt:lpstr>
      <vt:lpstr>Релаксирующая функция музыки В. Бородин «Ноктюрн»</vt:lpstr>
      <vt:lpstr>Тонизирующая функция музыки И. Штраус вальс «Весенние голоса»</vt:lpstr>
      <vt:lpstr>Активизирующая, возбуждающая функция музыки – В. Моцарт «Турецкое рондо»</vt:lpstr>
      <vt:lpstr>Успокаивающая, умиротворяющая функция музыки – В. Моцарт 6 симфония</vt:lpstr>
      <vt:lpstr>Организующая функция музыки – А. Вивальди «Времена года»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2013-03-26T02:15:50Z</dcterms:created>
  <dcterms:modified xsi:type="dcterms:W3CDTF">2013-03-27T09:31:26Z</dcterms:modified>
</cp:coreProperties>
</file>