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8" r:id="rId2"/>
    <p:sldId id="271" r:id="rId3"/>
    <p:sldId id="259" r:id="rId4"/>
    <p:sldId id="272" r:id="rId5"/>
    <p:sldId id="275" r:id="rId6"/>
    <p:sldId id="266" r:id="rId7"/>
    <p:sldId id="267" r:id="rId8"/>
    <p:sldId id="269" r:id="rId9"/>
    <p:sldId id="262" r:id="rId10"/>
    <p:sldId id="274" r:id="rId11"/>
    <p:sldId id="264" r:id="rId12"/>
    <p:sldId id="263" r:id="rId13"/>
    <p:sldId id="268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41" autoAdjust="0"/>
  </p:normalViewPr>
  <p:slideViewPr>
    <p:cSldViewPr>
      <p:cViewPr varScale="1">
        <p:scale>
          <a:sx n="74" d="100"/>
          <a:sy n="74" d="100"/>
        </p:scale>
        <p:origin x="17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1117-8583-4BB2-839D-E39D60570A52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BE2C0-19AF-4D35-B6C2-A83B633DA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78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A8C9C-15B8-4ED2-8EEB-61CA1C1A9B8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5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:\картинки\здоровье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25" y="7620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29402" y="838200"/>
            <a:ext cx="78897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Организация предметно - развивающей среды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группы в соответствии с принципами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здоровьесбережения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.</a:t>
            </a:r>
            <a:endPara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594360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</a:rPr>
              <a:t>Евдокимова Наталья </a:t>
            </a:r>
            <a:r>
              <a:rPr lang="ru-RU" b="1" dirty="0">
                <a:solidFill>
                  <a:srgbClr val="7030A0"/>
                </a:solidFill>
                <a:latin typeface="Segoe Print" pitchFamily="2" charset="0"/>
              </a:rPr>
              <a:t>В</a:t>
            </a:r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</a:rPr>
              <a:t>ладимировна.</a:t>
            </a:r>
            <a:endParaRPr lang="en-US" b="1" dirty="0" smtClean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1524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МАДОУ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Винзилинский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детский сад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Малышок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».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320"/>
            <a:ext cx="9144000" cy="94488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Физкультурно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– оздоровительные мероприятия.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57400"/>
            <a:ext cx="3791717" cy="2955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352800"/>
            <a:ext cx="4294937" cy="2648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438400"/>
            <a:ext cx="3255546" cy="524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439447"/>
            <a:ext cx="3255546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92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93232" y="685800"/>
            <a:ext cx="3429000" cy="628412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Закаливание</a:t>
            </a:r>
            <a:endParaRPr lang="ru-RU" sz="2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21685"/>
            <a:ext cx="2706859" cy="3078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438400"/>
            <a:ext cx="3267739" cy="3310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1061" y="457200"/>
            <a:ext cx="3048000" cy="1143000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Дыхательная гимнастика</a:t>
            </a:r>
            <a:endParaRPr lang="ru-RU" sz="18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24400" y="2001348"/>
            <a:ext cx="3733800" cy="706468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1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Физкультурные занятия</a:t>
            </a:r>
            <a:endParaRPr lang="ru-RU" sz="18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51" y="1340320"/>
            <a:ext cx="3256117" cy="4141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707816"/>
            <a:ext cx="4048068" cy="3125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838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Зрительная гимнастика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0" y="1752600"/>
            <a:ext cx="2667000" cy="565666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Точечный массаж</a:t>
            </a:r>
            <a:endParaRPr lang="ru-RU" sz="18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317088"/>
            <a:ext cx="3962400" cy="3938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2" y="1589144"/>
            <a:ext cx="4465940" cy="2220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90600" y="1752600"/>
            <a:ext cx="7467600" cy="4525963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97" y="3313"/>
            <a:ext cx="9144793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0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  Предметно  –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развивающая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среда 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50282"/>
            <a:ext cx="74676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ru-RU" dirty="0" smtClean="0"/>
              <a:t> </a:t>
            </a: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«система материальных объектов деятельности ребёнка, функционально моделирующая содержание его духовного и физического развития». </a:t>
            </a:r>
            <a:endParaRPr lang="ru-RU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6576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               </a:t>
            </a:r>
          </a:p>
          <a:p>
            <a:pPr marL="36576" indent="0">
              <a:buNone/>
            </a:pP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    С</a:t>
            </a: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. Л. </a:t>
            </a: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Новоселов</a:t>
            </a:r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64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343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707" y="838200"/>
            <a:ext cx="8638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ru-RU" sz="2400" i="1" u="sng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Здоровье</a:t>
            </a:r>
          </a:p>
          <a:p>
            <a:r>
              <a:rPr lang="ru-RU" sz="24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-это состояние полного физического, психического и социального благополучия, а не просто отсутствие </a:t>
            </a:r>
          </a:p>
          <a:p>
            <a:r>
              <a:rPr lang="ru-RU" sz="24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болезней или физических дефектов </a:t>
            </a:r>
          </a:p>
          <a:p>
            <a:pPr algn="r"/>
            <a:r>
              <a:rPr lang="ru-RU" sz="24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Всемирная организация здравоохранения</a:t>
            </a:r>
            <a:endParaRPr lang="ru-RU" sz="2400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637185" y="3581400"/>
            <a:ext cx="830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u="sng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Здоровьесберегающие</a:t>
            </a:r>
            <a:r>
              <a:rPr lang="ru-RU" sz="2400" i="1" u="sng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технологии</a:t>
            </a:r>
          </a:p>
          <a:p>
            <a:r>
              <a:rPr lang="ru-RU" sz="24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– это система мер, включающая взаимосвязь и взаимодействие всех факторов образовательной среды, направленных на формирование и сохранение здоровья ребенка на всех этапах его обучения и развития</a:t>
            </a:r>
            <a:endParaRPr lang="ru-RU" sz="2400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Принципы для создания предметно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развивающей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среды: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6300" y="2286000"/>
            <a:ext cx="7467600" cy="323056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Вариативности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Доступности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Безопасности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Интеграции образовательных областей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Функциональности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72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228600"/>
            <a:ext cx="8305800" cy="1143000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Здоровьесберегающий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подход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865909" y="1676400"/>
            <a:ext cx="7467600" cy="45259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• </a:t>
            </a: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Безопасные условия.</a:t>
            </a:r>
          </a:p>
          <a:p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• </a:t>
            </a:r>
            <a:r>
              <a:rPr lang="ru-RU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Санитарно</a:t>
            </a: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 — гигиенические требования,</a:t>
            </a:r>
          </a:p>
          <a:p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• Возрастные и индивидуальные особенности,</a:t>
            </a:r>
          </a:p>
          <a:p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• Федеральные государственные требования,</a:t>
            </a:r>
          </a:p>
          <a:p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• Современный дизайн в интерьере детских помещений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216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65986"/>
              </p:ext>
            </p:extLst>
          </p:nvPr>
        </p:nvGraphicFramePr>
        <p:xfrm>
          <a:off x="304800" y="1828800"/>
          <a:ext cx="8007350" cy="3906817"/>
        </p:xfrm>
        <a:graphic>
          <a:graphicData uri="http://schemas.openxmlformats.org/drawingml/2006/table">
            <a:tbl>
              <a:tblPr/>
              <a:tblGrid>
                <a:gridCol w="2160240"/>
                <a:gridCol w="3178523"/>
                <a:gridCol w="2668587"/>
              </a:tblGrid>
              <a:tr h="4325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Виды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здоровьесберегающих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 технологий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Время проведения в режиме дня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Особенности методики проведения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51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Подвижные  игры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Как часть физкультурного занятия, на прогулке.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Игры подбираются в соответствии с возрастом ребенка, местом и временем ее проведения.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8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Релаксация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В зависимости от состояния детей и целей, педагог определяет интенсивность технологии.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Можно использовать спокойную музыку, звуки природы.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8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Гимнастика утренняя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Ежедневно, утром,  перед завтраком.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В физкультурном зале с музыкальным сопровождением, с использованием подвижных игр.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3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Гимнастика после дневного сна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Ежедневно после дневного сна.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Различные варианты проведения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57200" y="304801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Здоровьесберегающие</a:t>
            </a:r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                         </a:t>
            </a:r>
            <a: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т</a:t>
            </a:r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ехнологии, направленные на сохранение и укрепление здоровья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392860"/>
              </p:ext>
            </p:extLst>
          </p:nvPr>
        </p:nvGraphicFramePr>
        <p:xfrm>
          <a:off x="304800" y="1371601"/>
          <a:ext cx="8388350" cy="3596639"/>
        </p:xfrm>
        <a:graphic>
          <a:graphicData uri="http://schemas.openxmlformats.org/drawingml/2006/table">
            <a:tbl>
              <a:tblPr/>
              <a:tblGrid>
                <a:gridCol w="2016224"/>
                <a:gridCol w="3384376"/>
                <a:gridCol w="2987750"/>
              </a:tblGrid>
              <a:tr h="990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Гимнастика пальчиковая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С младшего возраста в различных формах физкультурно-оздоровительной работы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Рекомендуется всем детям, особенно с речевыми проблемами. Проводится в любой удобный отрезок времени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Закаливание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Ежедневно в любое свободное время, в разных формах физкультурно-оздоровительной работы с младшего возраста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Рекомендуется использовать наглядный материал, показ педагога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11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Гимнастика дыхательная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В различных формах физкультурно-оздоровительной работы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Обеспечить проветривание помещения, педагог даёт детям инструкцию.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5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Динамическая пауза /физкультминутки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/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В различных формах физкультурно-оздоровительной работы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Форма проведения зависит от поставленной задачи.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9783" y="173742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Условия для укрепления здоровья детей</a:t>
            </a: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828020"/>
            <a:ext cx="243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Дорожки здоровья</a:t>
            </a:r>
            <a:endParaRPr 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9234" y="2765442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Физкультурный зал</a:t>
            </a:r>
            <a:endParaRPr 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1887" y="1524763"/>
            <a:ext cx="254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Спортивный уголок</a:t>
            </a:r>
            <a:endParaRPr 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5" y="1461078"/>
            <a:ext cx="2862021" cy="22496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912" y="1874777"/>
            <a:ext cx="2914941" cy="4009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600" y="3366249"/>
            <a:ext cx="3487400" cy="2702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838200"/>
            <a:ext cx="132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1653103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Атрибуты для игр</a:t>
            </a:r>
            <a:endParaRPr lang="ru-RU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36869"/>
            <a:ext cx="2530531" cy="3614006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98465" y="459415"/>
            <a:ext cx="3200400" cy="533400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Спортивное оборудование</a:t>
            </a:r>
            <a:endParaRPr lang="ru-RU" sz="18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805" y="2647176"/>
            <a:ext cx="3553796" cy="3488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360</Words>
  <Application>Microsoft Office PowerPoint</Application>
  <PresentationFormat>Экран (4:3)</PresentationFormat>
  <Paragraphs>69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Book Antiqua</vt:lpstr>
      <vt:lpstr>Calibri</vt:lpstr>
      <vt:lpstr>Comic Sans MS</vt:lpstr>
      <vt:lpstr>Lucida Sans</vt:lpstr>
      <vt:lpstr>Segoe Print</vt:lpstr>
      <vt:lpstr>Times New Roman</vt:lpstr>
      <vt:lpstr>Wingdings</vt:lpstr>
      <vt:lpstr>Wingdings 2</vt:lpstr>
      <vt:lpstr>Техническая</vt:lpstr>
      <vt:lpstr>Презентация PowerPoint</vt:lpstr>
      <vt:lpstr>     Предметно  – развивающая среда </vt:lpstr>
      <vt:lpstr>Презентация PowerPoint</vt:lpstr>
      <vt:lpstr>Принципы для создания предметно  развивающей среды:</vt:lpstr>
      <vt:lpstr>Здоровьесберегающий подход</vt:lpstr>
      <vt:lpstr>Презентация PowerPoint</vt:lpstr>
      <vt:lpstr>Презентация PowerPoint</vt:lpstr>
      <vt:lpstr>Презентация PowerPoint</vt:lpstr>
      <vt:lpstr>Спортивное оборудование</vt:lpstr>
      <vt:lpstr>Физкультурно – оздоровительные мероприятия.</vt:lpstr>
      <vt:lpstr>Закаливание</vt:lpstr>
      <vt:lpstr>Дыхательная гимнастика</vt:lpstr>
      <vt:lpstr>Точечный массаж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 № 130</dc:creator>
  <cp:lastModifiedBy>Учетная запись Майкрософт</cp:lastModifiedBy>
  <cp:revision>73</cp:revision>
  <dcterms:created xsi:type="dcterms:W3CDTF">2012-04-02T10:23:58Z</dcterms:created>
  <dcterms:modified xsi:type="dcterms:W3CDTF">2020-07-28T17:37:56Z</dcterms:modified>
</cp:coreProperties>
</file>